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"/>
  </p:notesMasterIdLst>
  <p:sldIdLst>
    <p:sldId id="259" r:id="rId2"/>
  </p:sldIdLst>
  <p:sldSz cx="18002250" cy="7315200"/>
  <p:notesSz cx="6858000" cy="9144000"/>
  <p:defaultTextStyle>
    <a:defPPr>
      <a:defRPr lang="es-MX"/>
    </a:defPPr>
    <a:lvl1pPr algn="l" defTabSz="1136650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68325" indent="-111125" algn="l" defTabSz="1136650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36650" indent="-222250" algn="l" defTabSz="1136650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706563" indent="-334963" algn="l" defTabSz="1136650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274888" indent="-446088" algn="l" defTabSz="1136650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3" autoAdjust="0"/>
    <p:restoredTop sz="94828" autoAdjust="0"/>
  </p:normalViewPr>
  <p:slideViewPr>
    <p:cSldViewPr>
      <p:cViewPr varScale="1">
        <p:scale>
          <a:sx n="62" d="100"/>
          <a:sy n="62" d="100"/>
        </p:scale>
        <p:origin x="108" y="78"/>
      </p:cViewPr>
      <p:guideLst>
        <p:guide orient="horz" pos="2304"/>
        <p:guide pos="56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9BA47-71B3-42A4-8ACA-C78067D660B5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MX"/>
        </a:p>
      </dgm:t>
    </dgm:pt>
    <dgm:pt modelId="{9FBFA255-4D4E-4262-9F7A-69BDF0D54AB9}">
      <dgm:prSet phldrT="[Texto]"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PRESIDENTE </a:t>
          </a:r>
          <a:r>
            <a:rPr lang="es-MX" sz="1100" dirty="0">
              <a:solidFill>
                <a:schemeClr val="tx1"/>
              </a:solidFill>
            </a:rPr>
            <a:t>MUNICIPAL</a:t>
          </a:r>
        </a:p>
      </dgm:t>
    </dgm:pt>
    <dgm:pt modelId="{45C3B66F-A512-4306-B92F-13E346083AB1}" type="parTrans" cxnId="{A2242F81-E3AE-4D33-B375-1759109F02FB}">
      <dgm:prSet/>
      <dgm:spPr/>
      <dgm:t>
        <a:bodyPr/>
        <a:lstStyle/>
        <a:p>
          <a:endParaRPr lang="es-MX"/>
        </a:p>
      </dgm:t>
    </dgm:pt>
    <dgm:pt modelId="{3A8C1C4B-4201-4265-A847-EEE0C75BF02C}" type="sibTrans" cxnId="{A2242F81-E3AE-4D33-B375-1759109F02FB}">
      <dgm:prSet/>
      <dgm:spPr/>
      <dgm:t>
        <a:bodyPr/>
        <a:lstStyle/>
        <a:p>
          <a:endParaRPr lang="es-MX"/>
        </a:p>
      </dgm:t>
    </dgm:pt>
    <dgm:pt modelId="{973CC4BE-7DF1-450C-83AE-B882963DFA20}" type="asst">
      <dgm:prSet phldrT="[Texto]"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SINDICO</a:t>
          </a:r>
          <a:endParaRPr lang="es-MX" sz="1100" dirty="0">
            <a:solidFill>
              <a:schemeClr val="tx1"/>
            </a:solidFill>
          </a:endParaRPr>
        </a:p>
      </dgm:t>
    </dgm:pt>
    <dgm:pt modelId="{BE5C9117-CA16-4C47-917D-EDD8108457E8}" type="parTrans" cxnId="{B68E9695-1710-4F31-9082-7F54988952EE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1C340418-DE24-417A-8FDE-CE30CEDBC62F}" type="sibTrans" cxnId="{B68E9695-1710-4F31-9082-7F54988952EE}">
      <dgm:prSet/>
      <dgm:spPr/>
      <dgm:t>
        <a:bodyPr/>
        <a:lstStyle/>
        <a:p>
          <a:endParaRPr lang="es-MX"/>
        </a:p>
      </dgm:t>
    </dgm:pt>
    <dgm:pt modelId="{08EFCE4B-8050-4053-8BB3-125FAA086B7E}">
      <dgm:prSet phldrT="[Texto]"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OFICIAL </a:t>
          </a:r>
        </a:p>
        <a:p>
          <a:r>
            <a:rPr lang="es-MX" sz="1100" dirty="0" smtClean="0">
              <a:solidFill>
                <a:schemeClr val="tx1"/>
              </a:solidFill>
            </a:rPr>
            <a:t>MAYOR</a:t>
          </a:r>
          <a:endParaRPr lang="es-MX" sz="1100" dirty="0">
            <a:solidFill>
              <a:schemeClr val="tx1"/>
            </a:solidFill>
          </a:endParaRPr>
        </a:p>
      </dgm:t>
    </dgm:pt>
    <dgm:pt modelId="{56B9938A-B980-4F01-8B4A-CC98A4C5F807}" type="parTrans" cxnId="{351E325C-4667-495B-8532-31D1B7F04A1B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B77DBFBA-27B7-4EF6-BE13-0EFE12029091}" type="sibTrans" cxnId="{351E325C-4667-495B-8532-31D1B7F04A1B}">
      <dgm:prSet/>
      <dgm:spPr/>
      <dgm:t>
        <a:bodyPr/>
        <a:lstStyle/>
        <a:p>
          <a:endParaRPr lang="es-MX"/>
        </a:p>
      </dgm:t>
    </dgm:pt>
    <dgm:pt modelId="{31A1B217-48E9-45B1-A29E-B716845D170C}">
      <dgm:prSet phldrT="[Texto]"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PROTECCIÓN </a:t>
          </a:r>
        </a:p>
        <a:p>
          <a:r>
            <a:rPr lang="es-MX" sz="1100" dirty="0" smtClean="0">
              <a:solidFill>
                <a:schemeClr val="tx1"/>
              </a:solidFill>
            </a:rPr>
            <a:t>CIVIL</a:t>
          </a:r>
          <a:endParaRPr lang="es-MX" sz="1100" dirty="0">
            <a:solidFill>
              <a:schemeClr val="tx1"/>
            </a:solidFill>
          </a:endParaRPr>
        </a:p>
      </dgm:t>
    </dgm:pt>
    <dgm:pt modelId="{A27CB18E-0CC6-477B-B92C-C88D1FFC106F}" type="parTrans" cxnId="{ACB46562-3A23-4E91-B71A-BC5E2C44FAE6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197C85D7-E79D-4B31-9A79-D50870CD1A2D}" type="sibTrans" cxnId="{ACB46562-3A23-4E91-B71A-BC5E2C44FAE6}">
      <dgm:prSet/>
      <dgm:spPr/>
      <dgm:t>
        <a:bodyPr/>
        <a:lstStyle/>
        <a:p>
          <a:endParaRPr lang="es-MX"/>
        </a:p>
      </dgm:t>
    </dgm:pt>
    <dgm:pt modelId="{49D70F7C-CDFD-4476-8C13-D32859705D86}">
      <dgm:prSet phldrT="[Texto]"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SEGURIDAD </a:t>
          </a:r>
          <a:r>
            <a:rPr lang="es-MX" sz="1100" dirty="0">
              <a:solidFill>
                <a:schemeClr val="tx1"/>
              </a:solidFill>
            </a:rPr>
            <a:t>PÚBLICA</a:t>
          </a:r>
        </a:p>
      </dgm:t>
    </dgm:pt>
    <dgm:pt modelId="{1A2AFF51-5DA7-4C8F-900D-B7A194B8042A}" type="sibTrans" cxnId="{2926EECA-0DCA-4974-B43C-2454B0206515}">
      <dgm:prSet/>
      <dgm:spPr/>
      <dgm:t>
        <a:bodyPr/>
        <a:lstStyle/>
        <a:p>
          <a:endParaRPr lang="es-MX"/>
        </a:p>
      </dgm:t>
    </dgm:pt>
    <dgm:pt modelId="{77B32045-6177-4E9D-A4E0-5ABD3B7523CF}" type="parTrans" cxnId="{2926EECA-0DCA-4974-B43C-2454B0206515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3D888925-14AC-4DF1-97E6-A88E6EF005AC}" type="asst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PRIMER </a:t>
          </a:r>
          <a:br>
            <a:rPr lang="es-MX" sz="1100" dirty="0" smtClean="0">
              <a:solidFill>
                <a:schemeClr val="tx1"/>
              </a:solidFill>
            </a:rPr>
          </a:br>
          <a:r>
            <a:rPr lang="es-MX" sz="1100" dirty="0" smtClean="0">
              <a:solidFill>
                <a:schemeClr val="tx1"/>
              </a:solidFill>
            </a:rPr>
            <a:t>REGIDOR</a:t>
          </a:r>
          <a:endParaRPr lang="es-MX" sz="1100" dirty="0">
            <a:solidFill>
              <a:schemeClr val="tx1"/>
            </a:solidFill>
          </a:endParaRPr>
        </a:p>
      </dgm:t>
    </dgm:pt>
    <dgm:pt modelId="{9DCC3BA2-6276-4AB7-B463-79CE0274E2C7}" type="parTrans" cxnId="{DA688865-AED8-4112-9C9B-BAEDB465DE75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37ACB317-C675-42E2-A94A-83516AFF2F50}" type="sibTrans" cxnId="{DA688865-AED8-4112-9C9B-BAEDB465DE75}">
      <dgm:prSet/>
      <dgm:spPr/>
      <dgm:t>
        <a:bodyPr/>
        <a:lstStyle/>
        <a:p>
          <a:endParaRPr lang="es-MX"/>
        </a:p>
      </dgm:t>
    </dgm:pt>
    <dgm:pt modelId="{A7CC23E2-49B3-4A62-890A-7103F03543F6}" type="asst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SEGUNDO </a:t>
          </a:r>
        </a:p>
        <a:p>
          <a:r>
            <a:rPr lang="es-MX" sz="1100" dirty="0" smtClean="0">
              <a:solidFill>
                <a:schemeClr val="tx1"/>
              </a:solidFill>
            </a:rPr>
            <a:t>REGIDOR</a:t>
          </a:r>
          <a:endParaRPr lang="es-MX" sz="1100" dirty="0">
            <a:solidFill>
              <a:schemeClr val="tx1"/>
            </a:solidFill>
          </a:endParaRPr>
        </a:p>
      </dgm:t>
    </dgm:pt>
    <dgm:pt modelId="{85AE89E1-57F5-44E3-AF66-5A985F2EB2FD}" type="parTrans" cxnId="{B63E4A82-C257-4CB2-BBE1-83A6A4A3E319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D5817456-05EB-4505-BB4C-D953E8524E6B}" type="sibTrans" cxnId="{B63E4A82-C257-4CB2-BBE1-83A6A4A3E319}">
      <dgm:prSet/>
      <dgm:spPr/>
      <dgm:t>
        <a:bodyPr/>
        <a:lstStyle/>
        <a:p>
          <a:endParaRPr lang="es-MX"/>
        </a:p>
      </dgm:t>
    </dgm:pt>
    <dgm:pt modelId="{349CDFAE-D93C-49D0-8CA4-688B4AD3D3C9}" type="asst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TERCER </a:t>
          </a:r>
        </a:p>
        <a:p>
          <a:r>
            <a:rPr lang="es-MX" sz="1100" dirty="0" smtClean="0">
              <a:solidFill>
                <a:schemeClr val="tx1"/>
              </a:solidFill>
            </a:rPr>
            <a:t>REGIDOR</a:t>
          </a:r>
          <a:endParaRPr lang="es-MX" sz="1100" dirty="0">
            <a:solidFill>
              <a:schemeClr val="tx1"/>
            </a:solidFill>
          </a:endParaRPr>
        </a:p>
      </dgm:t>
    </dgm:pt>
    <dgm:pt modelId="{9C039B86-D935-45F5-BE88-23546FB964CA}" type="parTrans" cxnId="{8C11FAC2-99D7-41F7-A131-48EF9D200E9A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9A204EED-035D-4FAE-9D55-2CF4CDF4F019}" type="sibTrans" cxnId="{8C11FAC2-99D7-41F7-A131-48EF9D200E9A}">
      <dgm:prSet/>
      <dgm:spPr/>
      <dgm:t>
        <a:bodyPr/>
        <a:lstStyle/>
        <a:p>
          <a:endParaRPr lang="es-MX"/>
        </a:p>
      </dgm:t>
    </dgm:pt>
    <dgm:pt modelId="{F3E87814-C6D5-40F6-BB43-A20B0ED82D62}" type="asst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CUARTO </a:t>
          </a:r>
        </a:p>
        <a:p>
          <a:r>
            <a:rPr lang="es-MX" sz="1100" dirty="0" smtClean="0">
              <a:solidFill>
                <a:schemeClr val="tx1"/>
              </a:solidFill>
            </a:rPr>
            <a:t>REGIDOR</a:t>
          </a:r>
          <a:endParaRPr lang="es-MX" sz="1100" dirty="0">
            <a:solidFill>
              <a:schemeClr val="tx1"/>
            </a:solidFill>
          </a:endParaRPr>
        </a:p>
      </dgm:t>
    </dgm:pt>
    <dgm:pt modelId="{08E0E207-B60E-4A4C-B015-3B5148669850}" type="parTrans" cxnId="{F09223B6-5F84-45B6-9285-F47679E8701C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20280622-ABDF-4017-8D24-2400E7B44B26}" type="sibTrans" cxnId="{F09223B6-5F84-45B6-9285-F47679E8701C}">
      <dgm:prSet/>
      <dgm:spPr/>
      <dgm:t>
        <a:bodyPr/>
        <a:lstStyle/>
        <a:p>
          <a:endParaRPr lang="es-MX"/>
        </a:p>
      </dgm:t>
    </dgm:pt>
    <dgm:pt modelId="{41728981-7A45-408A-AAAB-F63B67CA18BE}" type="asst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QUINTO </a:t>
          </a:r>
        </a:p>
        <a:p>
          <a:r>
            <a:rPr lang="es-MX" sz="1100" dirty="0" smtClean="0">
              <a:solidFill>
                <a:schemeClr val="tx1"/>
              </a:solidFill>
            </a:rPr>
            <a:t>REGIDOR</a:t>
          </a:r>
          <a:endParaRPr lang="es-MX" sz="1100" dirty="0">
            <a:solidFill>
              <a:schemeClr val="tx1"/>
            </a:solidFill>
          </a:endParaRPr>
        </a:p>
      </dgm:t>
    </dgm:pt>
    <dgm:pt modelId="{889D9517-925B-4C5B-B162-01F5A7D85F28}" type="parTrans" cxnId="{94D22A35-4CDC-4AE0-8ADA-4FBA3363AEB5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2A8A6949-BF12-4A4D-86DD-919B1B598CFF}" type="sibTrans" cxnId="{94D22A35-4CDC-4AE0-8ADA-4FBA3363AEB5}">
      <dgm:prSet/>
      <dgm:spPr/>
      <dgm:t>
        <a:bodyPr/>
        <a:lstStyle/>
        <a:p>
          <a:endParaRPr lang="es-MX"/>
        </a:p>
      </dgm:t>
    </dgm:pt>
    <dgm:pt modelId="{62C93867-BB45-4FCE-9150-11E281F6B043}" type="asst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SEXTO </a:t>
          </a:r>
          <a:br>
            <a:rPr lang="es-MX" sz="1100" dirty="0" smtClean="0">
              <a:solidFill>
                <a:schemeClr val="tx1"/>
              </a:solidFill>
            </a:rPr>
          </a:br>
          <a:r>
            <a:rPr lang="es-MX" sz="1100" dirty="0" smtClean="0">
              <a:solidFill>
                <a:schemeClr val="tx1"/>
              </a:solidFill>
            </a:rPr>
            <a:t>REGIDOR</a:t>
          </a:r>
          <a:endParaRPr lang="es-MX" sz="1100" dirty="0">
            <a:solidFill>
              <a:schemeClr val="tx1"/>
            </a:solidFill>
          </a:endParaRPr>
        </a:p>
      </dgm:t>
    </dgm:pt>
    <dgm:pt modelId="{68D7FD19-1FFA-4A8A-AC98-3C46A0669A8A}" type="parTrans" cxnId="{A2A54731-C915-4DF2-B581-82AB1990491C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D24186D0-F234-40CC-A8F3-8A0B99E19E3D}" type="sibTrans" cxnId="{A2A54731-C915-4DF2-B581-82AB1990491C}">
      <dgm:prSet/>
      <dgm:spPr/>
      <dgm:t>
        <a:bodyPr/>
        <a:lstStyle/>
        <a:p>
          <a:endParaRPr lang="es-MX"/>
        </a:p>
      </dgm:t>
    </dgm:pt>
    <dgm:pt modelId="{1ED81761-0A42-42B0-93E8-D4273EAB2879}" type="asst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SECRETARIO </a:t>
          </a:r>
          <a:r>
            <a:rPr lang="es-MX" sz="1100" dirty="0">
              <a:solidFill>
                <a:schemeClr val="tx1"/>
              </a:solidFill>
            </a:rPr>
            <a:t>DE AYUNTAMIENTO</a:t>
          </a:r>
        </a:p>
      </dgm:t>
    </dgm:pt>
    <dgm:pt modelId="{18F79FA5-B8BA-42D3-83AF-EDDB4F0E6D2C}" type="parTrans" cxnId="{4EE52981-2756-4B1E-8ECF-B1F2FB5128CA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42E77EF6-1B3D-45FF-99BD-1256127F2935}" type="sibTrans" cxnId="{4EE52981-2756-4B1E-8ECF-B1F2FB5128CA}">
      <dgm:prSet/>
      <dgm:spPr/>
      <dgm:t>
        <a:bodyPr/>
        <a:lstStyle/>
        <a:p>
          <a:endParaRPr lang="es-MX"/>
        </a:p>
      </dgm:t>
    </dgm:pt>
    <dgm:pt modelId="{91F3DC0B-1CC4-4770-9F77-CBC24F9DC170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PRESIDENTA </a:t>
          </a:r>
        </a:p>
        <a:p>
          <a:r>
            <a:rPr lang="es-MX" sz="1100" dirty="0" smtClean="0">
              <a:solidFill>
                <a:schemeClr val="tx1"/>
              </a:solidFill>
            </a:rPr>
            <a:t>DIF</a:t>
          </a:r>
          <a:endParaRPr lang="es-MX" sz="1100" dirty="0">
            <a:solidFill>
              <a:schemeClr val="tx1"/>
            </a:solidFill>
          </a:endParaRPr>
        </a:p>
      </dgm:t>
    </dgm:pt>
    <dgm:pt modelId="{23B25257-45DF-4D29-8222-03173F8DD829}" type="parTrans" cxnId="{97F5679C-C30E-4572-BAE7-D14196EE614F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2FE25204-A1E3-4003-B059-31E2D30685E1}" type="sibTrans" cxnId="{97F5679C-C30E-4572-BAE7-D14196EE614F}">
      <dgm:prSet/>
      <dgm:spPr/>
      <dgm:t>
        <a:bodyPr/>
        <a:lstStyle/>
        <a:p>
          <a:endParaRPr lang="es-MX"/>
        </a:p>
      </dgm:t>
    </dgm:pt>
    <dgm:pt modelId="{B1859BE1-EBFD-407A-8537-2D2343CF8965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DESARROLLO </a:t>
          </a:r>
          <a:br>
            <a:rPr lang="es-MX" sz="1100" dirty="0" smtClean="0">
              <a:solidFill>
                <a:schemeClr val="tx1"/>
              </a:solidFill>
            </a:rPr>
          </a:br>
          <a:r>
            <a:rPr lang="es-MX" sz="1100" dirty="0" smtClean="0">
              <a:solidFill>
                <a:schemeClr val="tx1"/>
              </a:solidFill>
            </a:rPr>
            <a:t>RURAL</a:t>
          </a:r>
          <a:endParaRPr lang="es-MX" sz="1100" dirty="0">
            <a:solidFill>
              <a:schemeClr val="tx1"/>
            </a:solidFill>
          </a:endParaRPr>
        </a:p>
      </dgm:t>
    </dgm:pt>
    <dgm:pt modelId="{622B8636-DE44-4D0D-8152-49FD11DA16B2}" type="parTrans" cxnId="{C3F84A9D-7D7B-4834-949A-6310817B6FE7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4516E777-9A34-47D2-9223-B292E323DD80}" type="sibTrans" cxnId="{C3F84A9D-7D7B-4834-949A-6310817B6FE7}">
      <dgm:prSet/>
      <dgm:spPr/>
      <dgm:t>
        <a:bodyPr/>
        <a:lstStyle/>
        <a:p>
          <a:endParaRPr lang="es-MX"/>
        </a:p>
      </dgm:t>
    </dgm:pt>
    <dgm:pt modelId="{F327C6C6-F096-4AA9-AAE1-B99723E39364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EDUCACIÓN</a:t>
          </a:r>
          <a:endParaRPr lang="es-MX" sz="1100" dirty="0">
            <a:solidFill>
              <a:schemeClr val="tx1"/>
            </a:solidFill>
          </a:endParaRPr>
        </a:p>
      </dgm:t>
    </dgm:pt>
    <dgm:pt modelId="{71E7F50C-E2D5-4DE0-BDF6-869A088C545F}" type="parTrans" cxnId="{AD725AA2-6269-4C4D-ADB7-F6E9FB0230EB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5690B7D7-6769-4FFC-86D9-30BEA8FA9BC6}" type="sibTrans" cxnId="{AD725AA2-6269-4C4D-ADB7-F6E9FB0230EB}">
      <dgm:prSet/>
      <dgm:spPr/>
      <dgm:t>
        <a:bodyPr/>
        <a:lstStyle/>
        <a:p>
          <a:endParaRPr lang="es-MX"/>
        </a:p>
      </dgm:t>
    </dgm:pt>
    <dgm:pt modelId="{585647C6-9D3B-44F8-9022-3CCC2BE07A6F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900" dirty="0">
              <a:solidFill>
                <a:schemeClr val="tx1"/>
              </a:solidFill>
            </a:rPr>
            <a:t>C</a:t>
          </a:r>
          <a:r>
            <a:rPr lang="es-MX" sz="900" dirty="0" smtClean="0">
              <a:solidFill>
                <a:schemeClr val="tx1"/>
              </a:solidFill>
            </a:rPr>
            <a:t>. JULIA EDITH DE LA FUENTE GOMEZ</a:t>
          </a:r>
          <a:r>
            <a:rPr lang="es-MX" sz="900" dirty="0">
              <a:solidFill>
                <a:schemeClr val="tx1"/>
              </a:solidFill>
            </a:rPr>
            <a:t/>
          </a:r>
          <a:br>
            <a:rPr lang="es-MX" sz="900" dirty="0">
              <a:solidFill>
                <a:schemeClr val="tx1"/>
              </a:solidFill>
            </a:rPr>
          </a:br>
          <a:r>
            <a:rPr lang="es-MX" sz="900" dirty="0">
              <a:solidFill>
                <a:schemeClr val="tx1"/>
              </a:solidFill>
            </a:rPr>
            <a:t/>
          </a:r>
          <a:br>
            <a:rPr lang="es-MX" sz="900" dirty="0">
              <a:solidFill>
                <a:schemeClr val="tx1"/>
              </a:solidFill>
            </a:rPr>
          </a:br>
          <a:r>
            <a:rPr lang="es-MX" sz="900" dirty="0">
              <a:solidFill>
                <a:schemeClr val="tx1"/>
              </a:solidFill>
            </a:rPr>
            <a:t>OBRAS PÚBLICAS</a:t>
          </a:r>
        </a:p>
      </dgm:t>
    </dgm:pt>
    <dgm:pt modelId="{5F6CA41D-56ED-4B04-AF13-885612C03925}" type="parTrans" cxnId="{6B680A02-CE4A-403C-BA54-07E3CBEDCF14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B80B796E-326C-4848-B924-B4D10C8CDE37}" type="sibTrans" cxnId="{6B680A02-CE4A-403C-BA54-07E3CBEDCF14}">
      <dgm:prSet/>
      <dgm:spPr/>
      <dgm:t>
        <a:bodyPr/>
        <a:lstStyle/>
        <a:p>
          <a:endParaRPr lang="es-MX"/>
        </a:p>
      </dgm:t>
    </dgm:pt>
    <dgm:pt modelId="{D27207AD-2F63-438A-95DE-C80C38333317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BIENESTAR </a:t>
          </a:r>
          <a:r>
            <a:rPr lang="es-MX" sz="1100" dirty="0">
              <a:solidFill>
                <a:schemeClr val="tx1"/>
              </a:solidFill>
            </a:rPr>
            <a:t>SOCIAL</a:t>
          </a:r>
        </a:p>
      </dgm:t>
    </dgm:pt>
    <dgm:pt modelId="{3B5143A8-CB67-40C5-A7A0-E7FDE2D57EDE}" type="parTrans" cxnId="{95421818-D37A-4C98-A41E-AAEEA2957FDE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s-MX" sz="900"/>
        </a:p>
      </dgm:t>
    </dgm:pt>
    <dgm:pt modelId="{1E9CEC0F-74F9-48CE-8A8F-234890C3B405}" type="sibTrans" cxnId="{95421818-D37A-4C98-A41E-AAEEA2957FDE}">
      <dgm:prSet/>
      <dgm:spPr/>
      <dgm:t>
        <a:bodyPr/>
        <a:lstStyle/>
        <a:p>
          <a:endParaRPr lang="es-MX"/>
        </a:p>
      </dgm:t>
    </dgm:pt>
    <dgm:pt modelId="{7FBD57BF-9A02-45F1-83B7-613BF461656A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TESORERO</a:t>
          </a:r>
          <a:endParaRPr lang="es-MX" sz="1100" dirty="0">
            <a:solidFill>
              <a:schemeClr val="tx1"/>
            </a:solidFill>
          </a:endParaRPr>
        </a:p>
      </dgm:t>
    </dgm:pt>
    <dgm:pt modelId="{63469007-6D98-4104-BFA8-69AC078ABECC}" type="parTrans" cxnId="{59D1CFE6-A8FA-44AE-A82C-C07AE831E7BF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s-MX" sz="900"/>
        </a:p>
      </dgm:t>
    </dgm:pt>
    <dgm:pt modelId="{32BD3CA4-A707-4A36-B699-ED85C7B9321A}" type="sibTrans" cxnId="{59D1CFE6-A8FA-44AE-A82C-C07AE831E7BF}">
      <dgm:prSet/>
      <dgm:spPr/>
      <dgm:t>
        <a:bodyPr/>
        <a:lstStyle/>
        <a:p>
          <a:endParaRPr lang="es-MX"/>
        </a:p>
      </dgm:t>
    </dgm:pt>
    <dgm:pt modelId="{52464A98-7130-4F62-AE19-0E552AC46BDA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CONTRALOR</a:t>
          </a:r>
          <a:endParaRPr lang="es-MX" sz="1100" dirty="0">
            <a:solidFill>
              <a:schemeClr val="tx1"/>
            </a:solidFill>
          </a:endParaRPr>
        </a:p>
      </dgm:t>
    </dgm:pt>
    <dgm:pt modelId="{D46B5947-47EE-4843-BD15-871FAB22FFAF}" type="parTrans" cxnId="{B0008962-783F-4CA0-8FB5-D10F33A5E93B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s-MX" sz="900"/>
        </a:p>
      </dgm:t>
    </dgm:pt>
    <dgm:pt modelId="{05A8C765-05FC-4A20-BAD8-D10C314EDCA8}" type="sibTrans" cxnId="{B0008962-783F-4CA0-8FB5-D10F33A5E93B}">
      <dgm:prSet/>
      <dgm:spPr/>
      <dgm:t>
        <a:bodyPr/>
        <a:lstStyle/>
        <a:p>
          <a:endParaRPr lang="es-MX"/>
        </a:p>
      </dgm:t>
    </dgm:pt>
    <dgm:pt modelId="{3AF35EC2-4D9F-4FCF-ADE6-34C2D3470E27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DEPORTES</a:t>
          </a:r>
          <a:endParaRPr lang="es-MX" sz="1100" dirty="0">
            <a:solidFill>
              <a:schemeClr val="tx1"/>
            </a:solidFill>
          </a:endParaRPr>
        </a:p>
      </dgm:t>
    </dgm:pt>
    <dgm:pt modelId="{51E567AA-0498-4BBD-A1A8-654F53DCE4A0}" type="parTrans" cxnId="{59D99962-913B-47CC-9F9D-157BDF5271A2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ED913573-367D-4F27-B317-B9AB5AF11D44}" type="sibTrans" cxnId="{59D99962-913B-47CC-9F9D-157BDF5271A2}">
      <dgm:prSet/>
      <dgm:spPr/>
      <dgm:t>
        <a:bodyPr/>
        <a:lstStyle/>
        <a:p>
          <a:endParaRPr lang="es-MX"/>
        </a:p>
      </dgm:t>
    </dgm:pt>
    <dgm:pt modelId="{66F1EAB0-429B-4282-84CA-0A968654A613}">
      <dgm:prSet custT="1"/>
      <dgm:spPr>
        <a:noFill/>
        <a:ln>
          <a:solidFill>
            <a:schemeClr val="accent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CATASTRO</a:t>
          </a:r>
          <a:br>
            <a:rPr lang="es-MX" sz="1100" dirty="0" smtClean="0">
              <a:solidFill>
                <a:schemeClr val="tx1"/>
              </a:solidFill>
            </a:rPr>
          </a:br>
          <a:r>
            <a:rPr lang="es-MX" sz="1100" dirty="0" smtClean="0">
              <a:solidFill>
                <a:schemeClr val="tx1"/>
              </a:solidFill>
            </a:rPr>
            <a:t> </a:t>
          </a:r>
          <a:r>
            <a:rPr lang="es-MX" sz="1100" dirty="0">
              <a:solidFill>
                <a:schemeClr val="tx1"/>
              </a:solidFill>
            </a:rPr>
            <a:t>Y PREDIAL</a:t>
          </a:r>
        </a:p>
      </dgm:t>
    </dgm:pt>
    <dgm:pt modelId="{E0475B9C-5BB9-4CDE-99A8-DF0255873469}" type="parTrans" cxnId="{C9F3A64A-A63D-46D8-9582-00FDEF235F2C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s-MX" sz="900"/>
        </a:p>
      </dgm:t>
    </dgm:pt>
    <dgm:pt modelId="{51781059-F8F4-4321-BE25-2713782EBDC3}" type="sibTrans" cxnId="{C9F3A64A-A63D-46D8-9582-00FDEF235F2C}">
      <dgm:prSet/>
      <dgm:spPr/>
      <dgm:t>
        <a:bodyPr/>
        <a:lstStyle/>
        <a:p>
          <a:endParaRPr lang="es-MX"/>
        </a:p>
      </dgm:t>
    </dgm:pt>
    <dgm:pt modelId="{C0E28BA9-0BB3-4983-A3FE-A35E36642990}" type="pres">
      <dgm:prSet presAssocID="{1A29BA47-71B3-42A4-8ACA-C78067D660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776B86E-8A33-4662-9E5D-3EEE927D6E34}" type="pres">
      <dgm:prSet presAssocID="{9FBFA255-4D4E-4262-9F7A-69BDF0D54AB9}" presName="hierRoot1" presStyleCnt="0">
        <dgm:presLayoutVars>
          <dgm:hierBranch val="init"/>
        </dgm:presLayoutVars>
      </dgm:prSet>
      <dgm:spPr/>
    </dgm:pt>
    <dgm:pt modelId="{15610C7A-2EA7-4B04-B52B-D0AC41693CB2}" type="pres">
      <dgm:prSet presAssocID="{9FBFA255-4D4E-4262-9F7A-69BDF0D54AB9}" presName="rootComposite1" presStyleCnt="0"/>
      <dgm:spPr/>
    </dgm:pt>
    <dgm:pt modelId="{2A7C30FE-E455-4852-A04B-0C2D7F4B6EEC}" type="pres">
      <dgm:prSet presAssocID="{9FBFA255-4D4E-4262-9F7A-69BDF0D54AB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3E5C586-E8B7-40C8-87C1-764B6DD93F48}" type="pres">
      <dgm:prSet presAssocID="{9FBFA255-4D4E-4262-9F7A-69BDF0D54AB9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DF129DD-D035-4C80-A952-35722BCCBB7F}" type="pres">
      <dgm:prSet presAssocID="{9FBFA255-4D4E-4262-9F7A-69BDF0D54AB9}" presName="hierChild2" presStyleCnt="0"/>
      <dgm:spPr/>
    </dgm:pt>
    <dgm:pt modelId="{A2325C3E-8268-42D6-A33C-A5A414BBAE2C}" type="pres">
      <dgm:prSet presAssocID="{D46B5947-47EE-4843-BD15-871FAB22FFAF}" presName="Name37" presStyleLbl="parChTrans1D2" presStyleIdx="0" presStyleCnt="20"/>
      <dgm:spPr/>
      <dgm:t>
        <a:bodyPr/>
        <a:lstStyle/>
        <a:p>
          <a:endParaRPr lang="es-MX"/>
        </a:p>
      </dgm:t>
    </dgm:pt>
    <dgm:pt modelId="{10296CBE-95F4-44C7-96E0-4A208ECAE9EF}" type="pres">
      <dgm:prSet presAssocID="{52464A98-7130-4F62-AE19-0E552AC46BDA}" presName="hierRoot2" presStyleCnt="0">
        <dgm:presLayoutVars>
          <dgm:hierBranch val="init"/>
        </dgm:presLayoutVars>
      </dgm:prSet>
      <dgm:spPr/>
    </dgm:pt>
    <dgm:pt modelId="{58D69298-BDAF-4172-A732-27C5A865455A}" type="pres">
      <dgm:prSet presAssocID="{52464A98-7130-4F62-AE19-0E552AC46BDA}" presName="rootComposite" presStyleCnt="0"/>
      <dgm:spPr/>
    </dgm:pt>
    <dgm:pt modelId="{72AE9C91-17D7-46E5-9870-B1B3B332A75C}" type="pres">
      <dgm:prSet presAssocID="{52464A98-7130-4F62-AE19-0E552AC46BDA}" presName="rootText" presStyleLbl="node2" presStyleIdx="0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E15AE98-2E10-4E03-BBEA-05D4196C0993}" type="pres">
      <dgm:prSet presAssocID="{52464A98-7130-4F62-AE19-0E552AC46BDA}" presName="rootConnector" presStyleLbl="node2" presStyleIdx="0" presStyleCnt="12"/>
      <dgm:spPr/>
      <dgm:t>
        <a:bodyPr/>
        <a:lstStyle/>
        <a:p>
          <a:endParaRPr lang="es-MX"/>
        </a:p>
      </dgm:t>
    </dgm:pt>
    <dgm:pt modelId="{48E42496-14D7-443E-BD7E-F3051547E7B2}" type="pres">
      <dgm:prSet presAssocID="{52464A98-7130-4F62-AE19-0E552AC46BDA}" presName="hierChild4" presStyleCnt="0"/>
      <dgm:spPr/>
    </dgm:pt>
    <dgm:pt modelId="{66C332AC-EAE0-4515-B938-13935353477B}" type="pres">
      <dgm:prSet presAssocID="{52464A98-7130-4F62-AE19-0E552AC46BDA}" presName="hierChild5" presStyleCnt="0"/>
      <dgm:spPr/>
    </dgm:pt>
    <dgm:pt modelId="{2F4D8998-FC5D-42E3-9620-71B75D28FE8B}" type="pres">
      <dgm:prSet presAssocID="{63469007-6D98-4104-BFA8-69AC078ABECC}" presName="Name37" presStyleLbl="parChTrans1D2" presStyleIdx="1" presStyleCnt="20"/>
      <dgm:spPr/>
      <dgm:t>
        <a:bodyPr/>
        <a:lstStyle/>
        <a:p>
          <a:endParaRPr lang="es-MX"/>
        </a:p>
      </dgm:t>
    </dgm:pt>
    <dgm:pt modelId="{797B0D63-F0E2-47AA-AB27-CF449AAA889C}" type="pres">
      <dgm:prSet presAssocID="{7FBD57BF-9A02-45F1-83B7-613BF461656A}" presName="hierRoot2" presStyleCnt="0">
        <dgm:presLayoutVars>
          <dgm:hierBranch val="init"/>
        </dgm:presLayoutVars>
      </dgm:prSet>
      <dgm:spPr/>
    </dgm:pt>
    <dgm:pt modelId="{2774D77F-32CB-45D9-950F-1F4A8BC9A559}" type="pres">
      <dgm:prSet presAssocID="{7FBD57BF-9A02-45F1-83B7-613BF461656A}" presName="rootComposite" presStyleCnt="0"/>
      <dgm:spPr/>
    </dgm:pt>
    <dgm:pt modelId="{BF5DA379-7BA2-4486-8A71-E475AFC4C543}" type="pres">
      <dgm:prSet presAssocID="{7FBD57BF-9A02-45F1-83B7-613BF461656A}" presName="rootText" presStyleLbl="node2" presStyleIdx="1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1DA6E1-C248-4107-8308-BF7337B5969A}" type="pres">
      <dgm:prSet presAssocID="{7FBD57BF-9A02-45F1-83B7-613BF461656A}" presName="rootConnector" presStyleLbl="node2" presStyleIdx="1" presStyleCnt="12"/>
      <dgm:spPr/>
      <dgm:t>
        <a:bodyPr/>
        <a:lstStyle/>
        <a:p>
          <a:endParaRPr lang="es-MX"/>
        </a:p>
      </dgm:t>
    </dgm:pt>
    <dgm:pt modelId="{DC2EFD18-9B7F-4712-9292-8D94AB3B10B8}" type="pres">
      <dgm:prSet presAssocID="{7FBD57BF-9A02-45F1-83B7-613BF461656A}" presName="hierChild4" presStyleCnt="0"/>
      <dgm:spPr/>
    </dgm:pt>
    <dgm:pt modelId="{88672E76-9558-4702-ACD3-1B7136313CA8}" type="pres">
      <dgm:prSet presAssocID="{7FBD57BF-9A02-45F1-83B7-613BF461656A}" presName="hierChild5" presStyleCnt="0"/>
      <dgm:spPr/>
    </dgm:pt>
    <dgm:pt modelId="{ACBF57D2-11A2-477C-99C9-B538A28D8493}" type="pres">
      <dgm:prSet presAssocID="{3B5143A8-CB67-40C5-A7A0-E7FDE2D57EDE}" presName="Name37" presStyleLbl="parChTrans1D2" presStyleIdx="2" presStyleCnt="20"/>
      <dgm:spPr/>
      <dgm:t>
        <a:bodyPr/>
        <a:lstStyle/>
        <a:p>
          <a:endParaRPr lang="es-MX"/>
        </a:p>
      </dgm:t>
    </dgm:pt>
    <dgm:pt modelId="{7266FA92-1C17-48DF-AA2E-8FEE762AFF8B}" type="pres">
      <dgm:prSet presAssocID="{D27207AD-2F63-438A-95DE-C80C38333317}" presName="hierRoot2" presStyleCnt="0">
        <dgm:presLayoutVars>
          <dgm:hierBranch val="init"/>
        </dgm:presLayoutVars>
      </dgm:prSet>
      <dgm:spPr/>
    </dgm:pt>
    <dgm:pt modelId="{4838C14E-3357-498C-A417-40E3D25DDD59}" type="pres">
      <dgm:prSet presAssocID="{D27207AD-2F63-438A-95DE-C80C38333317}" presName="rootComposite" presStyleCnt="0"/>
      <dgm:spPr/>
    </dgm:pt>
    <dgm:pt modelId="{1DC25E70-B54D-40B3-8748-D23FE9B14D95}" type="pres">
      <dgm:prSet presAssocID="{D27207AD-2F63-438A-95DE-C80C38333317}" presName="rootText" presStyleLbl="node2" presStyleIdx="2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77D23B4-70CC-461E-ABF7-368F97FAB8F6}" type="pres">
      <dgm:prSet presAssocID="{D27207AD-2F63-438A-95DE-C80C38333317}" presName="rootConnector" presStyleLbl="node2" presStyleIdx="2" presStyleCnt="12"/>
      <dgm:spPr/>
      <dgm:t>
        <a:bodyPr/>
        <a:lstStyle/>
        <a:p>
          <a:endParaRPr lang="es-MX"/>
        </a:p>
      </dgm:t>
    </dgm:pt>
    <dgm:pt modelId="{5B944353-D50A-45A1-B1ED-FEA5F336526A}" type="pres">
      <dgm:prSet presAssocID="{D27207AD-2F63-438A-95DE-C80C38333317}" presName="hierChild4" presStyleCnt="0"/>
      <dgm:spPr/>
    </dgm:pt>
    <dgm:pt modelId="{C1A60AB3-A2D9-41D0-9F44-0C5ADD839B26}" type="pres">
      <dgm:prSet presAssocID="{D27207AD-2F63-438A-95DE-C80C38333317}" presName="hierChild5" presStyleCnt="0"/>
      <dgm:spPr/>
    </dgm:pt>
    <dgm:pt modelId="{8CEC0A17-CD83-4BFC-B09A-FDD97015D347}" type="pres">
      <dgm:prSet presAssocID="{622B8636-DE44-4D0D-8152-49FD11DA16B2}" presName="Name37" presStyleLbl="parChTrans1D2" presStyleIdx="3" presStyleCnt="20"/>
      <dgm:spPr/>
      <dgm:t>
        <a:bodyPr/>
        <a:lstStyle/>
        <a:p>
          <a:endParaRPr lang="es-MX"/>
        </a:p>
      </dgm:t>
    </dgm:pt>
    <dgm:pt modelId="{72C56D64-4BA9-435B-AD6C-8D801EA824E8}" type="pres">
      <dgm:prSet presAssocID="{B1859BE1-EBFD-407A-8537-2D2343CF8965}" presName="hierRoot2" presStyleCnt="0">
        <dgm:presLayoutVars>
          <dgm:hierBranch val="init"/>
        </dgm:presLayoutVars>
      </dgm:prSet>
      <dgm:spPr/>
    </dgm:pt>
    <dgm:pt modelId="{A095AD1B-4BAE-4CE6-8DA1-25315084D2EC}" type="pres">
      <dgm:prSet presAssocID="{B1859BE1-EBFD-407A-8537-2D2343CF8965}" presName="rootComposite" presStyleCnt="0"/>
      <dgm:spPr/>
    </dgm:pt>
    <dgm:pt modelId="{5AD2A66D-D0C4-4001-935A-E0EE7F02255F}" type="pres">
      <dgm:prSet presAssocID="{B1859BE1-EBFD-407A-8537-2D2343CF8965}" presName="rootText" presStyleLbl="node2" presStyleIdx="3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082E567-C0E9-4689-B5B8-6BAB3FC43204}" type="pres">
      <dgm:prSet presAssocID="{B1859BE1-EBFD-407A-8537-2D2343CF8965}" presName="rootConnector" presStyleLbl="node2" presStyleIdx="3" presStyleCnt="12"/>
      <dgm:spPr/>
      <dgm:t>
        <a:bodyPr/>
        <a:lstStyle/>
        <a:p>
          <a:endParaRPr lang="es-MX"/>
        </a:p>
      </dgm:t>
    </dgm:pt>
    <dgm:pt modelId="{2E56FF97-1507-4ABD-BA31-C4AC64C9F91F}" type="pres">
      <dgm:prSet presAssocID="{B1859BE1-EBFD-407A-8537-2D2343CF8965}" presName="hierChild4" presStyleCnt="0"/>
      <dgm:spPr/>
    </dgm:pt>
    <dgm:pt modelId="{A3D9C849-640F-4726-978A-1DD05C421E19}" type="pres">
      <dgm:prSet presAssocID="{B1859BE1-EBFD-407A-8537-2D2343CF8965}" presName="hierChild5" presStyleCnt="0"/>
      <dgm:spPr/>
    </dgm:pt>
    <dgm:pt modelId="{6BC0981A-0B3A-45A2-9E35-26FB4FCDFD98}" type="pres">
      <dgm:prSet presAssocID="{5F6CA41D-56ED-4B04-AF13-885612C03925}" presName="Name37" presStyleLbl="parChTrans1D2" presStyleIdx="4" presStyleCnt="20"/>
      <dgm:spPr/>
      <dgm:t>
        <a:bodyPr/>
        <a:lstStyle/>
        <a:p>
          <a:endParaRPr lang="es-MX"/>
        </a:p>
      </dgm:t>
    </dgm:pt>
    <dgm:pt modelId="{A80F7F30-0EA0-465D-9146-D1DA5DCD5EED}" type="pres">
      <dgm:prSet presAssocID="{585647C6-9D3B-44F8-9022-3CCC2BE07A6F}" presName="hierRoot2" presStyleCnt="0">
        <dgm:presLayoutVars>
          <dgm:hierBranch val="init"/>
        </dgm:presLayoutVars>
      </dgm:prSet>
      <dgm:spPr/>
    </dgm:pt>
    <dgm:pt modelId="{3754C5FE-82AD-424C-B29B-A5D13D477B10}" type="pres">
      <dgm:prSet presAssocID="{585647C6-9D3B-44F8-9022-3CCC2BE07A6F}" presName="rootComposite" presStyleCnt="0"/>
      <dgm:spPr/>
    </dgm:pt>
    <dgm:pt modelId="{83A0427F-1A1F-4ABD-B3D2-EB6D9838B278}" type="pres">
      <dgm:prSet presAssocID="{585647C6-9D3B-44F8-9022-3CCC2BE07A6F}" presName="rootText" presStyleLbl="node2" presStyleIdx="4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C6F7188-5D52-4E75-A7D8-218BA5D5B4E1}" type="pres">
      <dgm:prSet presAssocID="{585647C6-9D3B-44F8-9022-3CCC2BE07A6F}" presName="rootConnector" presStyleLbl="node2" presStyleIdx="4" presStyleCnt="12"/>
      <dgm:spPr/>
      <dgm:t>
        <a:bodyPr/>
        <a:lstStyle/>
        <a:p>
          <a:endParaRPr lang="es-MX"/>
        </a:p>
      </dgm:t>
    </dgm:pt>
    <dgm:pt modelId="{9E89465D-100D-4F68-BC5A-ED2B601CDBF0}" type="pres">
      <dgm:prSet presAssocID="{585647C6-9D3B-44F8-9022-3CCC2BE07A6F}" presName="hierChild4" presStyleCnt="0"/>
      <dgm:spPr/>
    </dgm:pt>
    <dgm:pt modelId="{9B72E775-1AD6-4605-B10A-1199EE280CD0}" type="pres">
      <dgm:prSet presAssocID="{585647C6-9D3B-44F8-9022-3CCC2BE07A6F}" presName="hierChild5" presStyleCnt="0"/>
      <dgm:spPr/>
    </dgm:pt>
    <dgm:pt modelId="{3E0E0B46-3652-4A8B-9E2D-67DD4BACB6FB}" type="pres">
      <dgm:prSet presAssocID="{E0475B9C-5BB9-4CDE-99A8-DF0255873469}" presName="Name37" presStyleLbl="parChTrans1D2" presStyleIdx="5" presStyleCnt="20"/>
      <dgm:spPr/>
      <dgm:t>
        <a:bodyPr/>
        <a:lstStyle/>
        <a:p>
          <a:endParaRPr lang="es-MX"/>
        </a:p>
      </dgm:t>
    </dgm:pt>
    <dgm:pt modelId="{D4D27396-9559-41EC-A468-0B53255DA11E}" type="pres">
      <dgm:prSet presAssocID="{66F1EAB0-429B-4282-84CA-0A968654A613}" presName="hierRoot2" presStyleCnt="0">
        <dgm:presLayoutVars>
          <dgm:hierBranch val="init"/>
        </dgm:presLayoutVars>
      </dgm:prSet>
      <dgm:spPr/>
    </dgm:pt>
    <dgm:pt modelId="{9E5BD7CC-3C7E-46EB-A9AF-61C5C0DB4C2B}" type="pres">
      <dgm:prSet presAssocID="{66F1EAB0-429B-4282-84CA-0A968654A613}" presName="rootComposite" presStyleCnt="0"/>
      <dgm:spPr/>
    </dgm:pt>
    <dgm:pt modelId="{630C66D9-69BD-48C3-A214-A827CCCF373A}" type="pres">
      <dgm:prSet presAssocID="{66F1EAB0-429B-4282-84CA-0A968654A613}" presName="rootText" presStyleLbl="node2" presStyleIdx="5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3B0DE7C-18C2-4390-8E4E-02DE6F2D94C5}" type="pres">
      <dgm:prSet presAssocID="{66F1EAB0-429B-4282-84CA-0A968654A613}" presName="rootConnector" presStyleLbl="node2" presStyleIdx="5" presStyleCnt="12"/>
      <dgm:spPr/>
      <dgm:t>
        <a:bodyPr/>
        <a:lstStyle/>
        <a:p>
          <a:endParaRPr lang="es-MX"/>
        </a:p>
      </dgm:t>
    </dgm:pt>
    <dgm:pt modelId="{EA051A06-272C-4380-801D-DCC6D4A7E3A1}" type="pres">
      <dgm:prSet presAssocID="{66F1EAB0-429B-4282-84CA-0A968654A613}" presName="hierChild4" presStyleCnt="0"/>
      <dgm:spPr/>
    </dgm:pt>
    <dgm:pt modelId="{C6DBD008-50CA-4532-A7D0-5FCECB8A0898}" type="pres">
      <dgm:prSet presAssocID="{66F1EAB0-429B-4282-84CA-0A968654A613}" presName="hierChild5" presStyleCnt="0"/>
      <dgm:spPr/>
    </dgm:pt>
    <dgm:pt modelId="{64AA9DAA-72B2-4D86-887F-1ECD21BA0BFA}" type="pres">
      <dgm:prSet presAssocID="{71E7F50C-E2D5-4DE0-BDF6-869A088C545F}" presName="Name37" presStyleLbl="parChTrans1D2" presStyleIdx="6" presStyleCnt="20"/>
      <dgm:spPr/>
      <dgm:t>
        <a:bodyPr/>
        <a:lstStyle/>
        <a:p>
          <a:endParaRPr lang="es-MX"/>
        </a:p>
      </dgm:t>
    </dgm:pt>
    <dgm:pt modelId="{72EC370C-87B7-44DA-9F84-44530C1DE7B8}" type="pres">
      <dgm:prSet presAssocID="{F327C6C6-F096-4AA9-AAE1-B99723E39364}" presName="hierRoot2" presStyleCnt="0">
        <dgm:presLayoutVars>
          <dgm:hierBranch val="init"/>
        </dgm:presLayoutVars>
      </dgm:prSet>
      <dgm:spPr/>
    </dgm:pt>
    <dgm:pt modelId="{B97EFED0-8701-4384-8D01-3831EE820CD7}" type="pres">
      <dgm:prSet presAssocID="{F327C6C6-F096-4AA9-AAE1-B99723E39364}" presName="rootComposite" presStyleCnt="0"/>
      <dgm:spPr/>
    </dgm:pt>
    <dgm:pt modelId="{38EC9A59-F0AA-4D45-B4C8-172FED841262}" type="pres">
      <dgm:prSet presAssocID="{F327C6C6-F096-4AA9-AAE1-B99723E39364}" presName="rootText" presStyleLbl="node2" presStyleIdx="6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0B881DD-C387-4240-B253-1A4E04AA180C}" type="pres">
      <dgm:prSet presAssocID="{F327C6C6-F096-4AA9-AAE1-B99723E39364}" presName="rootConnector" presStyleLbl="node2" presStyleIdx="6" presStyleCnt="12"/>
      <dgm:spPr/>
      <dgm:t>
        <a:bodyPr/>
        <a:lstStyle/>
        <a:p>
          <a:endParaRPr lang="es-MX"/>
        </a:p>
      </dgm:t>
    </dgm:pt>
    <dgm:pt modelId="{5EF5758B-4897-4766-A3C3-735A33C05028}" type="pres">
      <dgm:prSet presAssocID="{F327C6C6-F096-4AA9-AAE1-B99723E39364}" presName="hierChild4" presStyleCnt="0"/>
      <dgm:spPr/>
    </dgm:pt>
    <dgm:pt modelId="{C8F9B8B3-B045-48A0-8F32-8B86DC3094B1}" type="pres">
      <dgm:prSet presAssocID="{F327C6C6-F096-4AA9-AAE1-B99723E39364}" presName="hierChild5" presStyleCnt="0"/>
      <dgm:spPr/>
    </dgm:pt>
    <dgm:pt modelId="{3F8D6C7D-597E-42D6-B49F-F9C48719168F}" type="pres">
      <dgm:prSet presAssocID="{51E567AA-0498-4BBD-A1A8-654F53DCE4A0}" presName="Name37" presStyleLbl="parChTrans1D2" presStyleIdx="7" presStyleCnt="20"/>
      <dgm:spPr/>
      <dgm:t>
        <a:bodyPr/>
        <a:lstStyle/>
        <a:p>
          <a:endParaRPr lang="es-MX"/>
        </a:p>
      </dgm:t>
    </dgm:pt>
    <dgm:pt modelId="{082C1097-0052-4978-A187-06954ECE6FF4}" type="pres">
      <dgm:prSet presAssocID="{3AF35EC2-4D9F-4FCF-ADE6-34C2D3470E27}" presName="hierRoot2" presStyleCnt="0">
        <dgm:presLayoutVars>
          <dgm:hierBranch val="init"/>
        </dgm:presLayoutVars>
      </dgm:prSet>
      <dgm:spPr/>
    </dgm:pt>
    <dgm:pt modelId="{F43FDA65-C486-4289-A52C-06A24AD20951}" type="pres">
      <dgm:prSet presAssocID="{3AF35EC2-4D9F-4FCF-ADE6-34C2D3470E27}" presName="rootComposite" presStyleCnt="0"/>
      <dgm:spPr/>
    </dgm:pt>
    <dgm:pt modelId="{12B38F3A-6540-4B3B-ABB0-2D42D57CBC0F}" type="pres">
      <dgm:prSet presAssocID="{3AF35EC2-4D9F-4FCF-ADE6-34C2D3470E27}" presName="rootText" presStyleLbl="node2" presStyleIdx="7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CFD144-24DD-49C4-8226-9FC0F41992C8}" type="pres">
      <dgm:prSet presAssocID="{3AF35EC2-4D9F-4FCF-ADE6-34C2D3470E27}" presName="rootConnector" presStyleLbl="node2" presStyleIdx="7" presStyleCnt="12"/>
      <dgm:spPr/>
      <dgm:t>
        <a:bodyPr/>
        <a:lstStyle/>
        <a:p>
          <a:endParaRPr lang="es-MX"/>
        </a:p>
      </dgm:t>
    </dgm:pt>
    <dgm:pt modelId="{A8ED07BB-1A73-4771-BD49-3AC657AB60E1}" type="pres">
      <dgm:prSet presAssocID="{3AF35EC2-4D9F-4FCF-ADE6-34C2D3470E27}" presName="hierChild4" presStyleCnt="0"/>
      <dgm:spPr/>
    </dgm:pt>
    <dgm:pt modelId="{7B9C9B46-D324-4C77-A639-AE00BBE0036D}" type="pres">
      <dgm:prSet presAssocID="{3AF35EC2-4D9F-4FCF-ADE6-34C2D3470E27}" presName="hierChild5" presStyleCnt="0"/>
      <dgm:spPr/>
    </dgm:pt>
    <dgm:pt modelId="{BBAB112B-63B2-4346-8E70-4BEDB23E0724}" type="pres">
      <dgm:prSet presAssocID="{23B25257-45DF-4D29-8222-03173F8DD829}" presName="Name37" presStyleLbl="parChTrans1D2" presStyleIdx="8" presStyleCnt="20"/>
      <dgm:spPr/>
      <dgm:t>
        <a:bodyPr/>
        <a:lstStyle/>
        <a:p>
          <a:endParaRPr lang="es-MX"/>
        </a:p>
      </dgm:t>
    </dgm:pt>
    <dgm:pt modelId="{203AF892-40A1-47C2-9795-350F704FEBAC}" type="pres">
      <dgm:prSet presAssocID="{91F3DC0B-1CC4-4770-9F77-CBC24F9DC170}" presName="hierRoot2" presStyleCnt="0">
        <dgm:presLayoutVars>
          <dgm:hierBranch val="init"/>
        </dgm:presLayoutVars>
      </dgm:prSet>
      <dgm:spPr/>
    </dgm:pt>
    <dgm:pt modelId="{9721CA34-814F-4806-BEB6-7F2B86EDD2D3}" type="pres">
      <dgm:prSet presAssocID="{91F3DC0B-1CC4-4770-9F77-CBC24F9DC170}" presName="rootComposite" presStyleCnt="0"/>
      <dgm:spPr/>
    </dgm:pt>
    <dgm:pt modelId="{F263A4B7-E8F5-458F-A1E2-E486494AF248}" type="pres">
      <dgm:prSet presAssocID="{91F3DC0B-1CC4-4770-9F77-CBC24F9DC170}" presName="rootText" presStyleLbl="node2" presStyleIdx="8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1C498D2-A283-488C-B4A5-D9D019254B87}" type="pres">
      <dgm:prSet presAssocID="{91F3DC0B-1CC4-4770-9F77-CBC24F9DC170}" presName="rootConnector" presStyleLbl="node2" presStyleIdx="8" presStyleCnt="12"/>
      <dgm:spPr/>
      <dgm:t>
        <a:bodyPr/>
        <a:lstStyle/>
        <a:p>
          <a:endParaRPr lang="es-MX"/>
        </a:p>
      </dgm:t>
    </dgm:pt>
    <dgm:pt modelId="{EAA7ACDF-BD71-4AB5-B589-A4294246725F}" type="pres">
      <dgm:prSet presAssocID="{91F3DC0B-1CC4-4770-9F77-CBC24F9DC170}" presName="hierChild4" presStyleCnt="0"/>
      <dgm:spPr/>
    </dgm:pt>
    <dgm:pt modelId="{36C98E6D-92AE-41F1-BE7E-147D4FDCB7D8}" type="pres">
      <dgm:prSet presAssocID="{91F3DC0B-1CC4-4770-9F77-CBC24F9DC170}" presName="hierChild5" presStyleCnt="0"/>
      <dgm:spPr/>
    </dgm:pt>
    <dgm:pt modelId="{D013C380-A1E4-46D5-BB2D-E2A8949720A3}" type="pres">
      <dgm:prSet presAssocID="{56B9938A-B980-4F01-8B4A-CC98A4C5F807}" presName="Name37" presStyleLbl="parChTrans1D2" presStyleIdx="9" presStyleCnt="20"/>
      <dgm:spPr/>
      <dgm:t>
        <a:bodyPr/>
        <a:lstStyle/>
        <a:p>
          <a:endParaRPr lang="es-MX"/>
        </a:p>
      </dgm:t>
    </dgm:pt>
    <dgm:pt modelId="{B84D9ADF-4C06-4F8F-B852-5B70E11B09A0}" type="pres">
      <dgm:prSet presAssocID="{08EFCE4B-8050-4053-8BB3-125FAA086B7E}" presName="hierRoot2" presStyleCnt="0">
        <dgm:presLayoutVars>
          <dgm:hierBranch val="init"/>
        </dgm:presLayoutVars>
      </dgm:prSet>
      <dgm:spPr/>
    </dgm:pt>
    <dgm:pt modelId="{41B06270-4EE4-4659-9EE1-865D34C24FBD}" type="pres">
      <dgm:prSet presAssocID="{08EFCE4B-8050-4053-8BB3-125FAA086B7E}" presName="rootComposite" presStyleCnt="0"/>
      <dgm:spPr/>
    </dgm:pt>
    <dgm:pt modelId="{FBA71BFA-1CE1-4132-A54B-A024B58D24AA}" type="pres">
      <dgm:prSet presAssocID="{08EFCE4B-8050-4053-8BB3-125FAA086B7E}" presName="rootText" presStyleLbl="node2" presStyleIdx="9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FF09F0A-782A-431E-8342-DCCC64433200}" type="pres">
      <dgm:prSet presAssocID="{08EFCE4B-8050-4053-8BB3-125FAA086B7E}" presName="rootConnector" presStyleLbl="node2" presStyleIdx="9" presStyleCnt="12"/>
      <dgm:spPr/>
      <dgm:t>
        <a:bodyPr/>
        <a:lstStyle/>
        <a:p>
          <a:endParaRPr lang="es-MX"/>
        </a:p>
      </dgm:t>
    </dgm:pt>
    <dgm:pt modelId="{0FA0C322-C6ED-40A5-B24F-0EAD60944126}" type="pres">
      <dgm:prSet presAssocID="{08EFCE4B-8050-4053-8BB3-125FAA086B7E}" presName="hierChild4" presStyleCnt="0"/>
      <dgm:spPr/>
    </dgm:pt>
    <dgm:pt modelId="{D7F93A29-8C86-42EA-BB7A-A1520C3302D8}" type="pres">
      <dgm:prSet presAssocID="{08EFCE4B-8050-4053-8BB3-125FAA086B7E}" presName="hierChild5" presStyleCnt="0"/>
      <dgm:spPr/>
    </dgm:pt>
    <dgm:pt modelId="{8B238BAC-93F4-4D60-842B-752BBBF886E3}" type="pres">
      <dgm:prSet presAssocID="{A27CB18E-0CC6-477B-B92C-C88D1FFC106F}" presName="Name37" presStyleLbl="parChTrans1D2" presStyleIdx="10" presStyleCnt="20"/>
      <dgm:spPr/>
      <dgm:t>
        <a:bodyPr/>
        <a:lstStyle/>
        <a:p>
          <a:endParaRPr lang="es-MX"/>
        </a:p>
      </dgm:t>
    </dgm:pt>
    <dgm:pt modelId="{8B2E5BD0-03C5-4166-8B37-FADE7FEFBAA6}" type="pres">
      <dgm:prSet presAssocID="{31A1B217-48E9-45B1-A29E-B716845D170C}" presName="hierRoot2" presStyleCnt="0">
        <dgm:presLayoutVars>
          <dgm:hierBranch val="init"/>
        </dgm:presLayoutVars>
      </dgm:prSet>
      <dgm:spPr/>
    </dgm:pt>
    <dgm:pt modelId="{61DA7920-8B55-46C2-93DE-EE35CCC046F1}" type="pres">
      <dgm:prSet presAssocID="{31A1B217-48E9-45B1-A29E-B716845D170C}" presName="rootComposite" presStyleCnt="0"/>
      <dgm:spPr/>
    </dgm:pt>
    <dgm:pt modelId="{6AA17ABB-0552-4EEA-BDEC-DEDC23E7EFA6}" type="pres">
      <dgm:prSet presAssocID="{31A1B217-48E9-45B1-A29E-B716845D170C}" presName="rootText" presStyleLbl="node2" presStyleIdx="10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F134C96-2167-4DC5-888C-5AB9751482CA}" type="pres">
      <dgm:prSet presAssocID="{31A1B217-48E9-45B1-A29E-B716845D170C}" presName="rootConnector" presStyleLbl="node2" presStyleIdx="10" presStyleCnt="12"/>
      <dgm:spPr/>
      <dgm:t>
        <a:bodyPr/>
        <a:lstStyle/>
        <a:p>
          <a:endParaRPr lang="es-MX"/>
        </a:p>
      </dgm:t>
    </dgm:pt>
    <dgm:pt modelId="{99D9F1ED-D816-404C-8B3E-200A4F42AA54}" type="pres">
      <dgm:prSet presAssocID="{31A1B217-48E9-45B1-A29E-B716845D170C}" presName="hierChild4" presStyleCnt="0"/>
      <dgm:spPr/>
    </dgm:pt>
    <dgm:pt modelId="{476536F5-BF7C-488E-8EE5-6B4816B93C6C}" type="pres">
      <dgm:prSet presAssocID="{31A1B217-48E9-45B1-A29E-B716845D170C}" presName="hierChild5" presStyleCnt="0"/>
      <dgm:spPr/>
    </dgm:pt>
    <dgm:pt modelId="{DE5772CD-BAC5-4FB7-8072-EA1FDF12C150}" type="pres">
      <dgm:prSet presAssocID="{77B32045-6177-4E9D-A4E0-5ABD3B7523CF}" presName="Name37" presStyleLbl="parChTrans1D2" presStyleIdx="11" presStyleCnt="20"/>
      <dgm:spPr/>
      <dgm:t>
        <a:bodyPr/>
        <a:lstStyle/>
        <a:p>
          <a:endParaRPr lang="es-MX"/>
        </a:p>
      </dgm:t>
    </dgm:pt>
    <dgm:pt modelId="{EC6A389D-3EF3-49AA-87CE-2CE7A1118C94}" type="pres">
      <dgm:prSet presAssocID="{49D70F7C-CDFD-4476-8C13-D32859705D86}" presName="hierRoot2" presStyleCnt="0">
        <dgm:presLayoutVars>
          <dgm:hierBranch val="init"/>
        </dgm:presLayoutVars>
      </dgm:prSet>
      <dgm:spPr/>
    </dgm:pt>
    <dgm:pt modelId="{4A5E7970-50C9-443F-8EB3-64B7D40FE275}" type="pres">
      <dgm:prSet presAssocID="{49D70F7C-CDFD-4476-8C13-D32859705D86}" presName="rootComposite" presStyleCnt="0"/>
      <dgm:spPr/>
    </dgm:pt>
    <dgm:pt modelId="{7DD8DC7E-4473-4651-9FDD-4DAA161A6721}" type="pres">
      <dgm:prSet presAssocID="{49D70F7C-CDFD-4476-8C13-D32859705D86}" presName="rootText" presStyleLbl="node2" presStyleIdx="11" presStyleCnt="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DB230C2-B8D2-4F72-84E3-AC8D6C9A0F74}" type="pres">
      <dgm:prSet presAssocID="{49D70F7C-CDFD-4476-8C13-D32859705D86}" presName="rootConnector" presStyleLbl="node2" presStyleIdx="11" presStyleCnt="12"/>
      <dgm:spPr/>
      <dgm:t>
        <a:bodyPr/>
        <a:lstStyle/>
        <a:p>
          <a:endParaRPr lang="es-MX"/>
        </a:p>
      </dgm:t>
    </dgm:pt>
    <dgm:pt modelId="{1A364174-B1B9-4CBD-B1D7-F48F86796D31}" type="pres">
      <dgm:prSet presAssocID="{49D70F7C-CDFD-4476-8C13-D32859705D86}" presName="hierChild4" presStyleCnt="0"/>
      <dgm:spPr/>
    </dgm:pt>
    <dgm:pt modelId="{2AE48E23-68DD-4EA0-A2C9-8B6C3F3F1FF8}" type="pres">
      <dgm:prSet presAssocID="{49D70F7C-CDFD-4476-8C13-D32859705D86}" presName="hierChild5" presStyleCnt="0"/>
      <dgm:spPr/>
    </dgm:pt>
    <dgm:pt modelId="{4DF75D9C-36ED-43E6-AAAD-A07F502C63BF}" type="pres">
      <dgm:prSet presAssocID="{9FBFA255-4D4E-4262-9F7A-69BDF0D54AB9}" presName="hierChild3" presStyleCnt="0"/>
      <dgm:spPr/>
    </dgm:pt>
    <dgm:pt modelId="{C46A6D35-46F9-4A42-AA3A-430B13CC3E1A}" type="pres">
      <dgm:prSet presAssocID="{BE5C9117-CA16-4C47-917D-EDD8108457E8}" presName="Name111" presStyleLbl="parChTrans1D2" presStyleIdx="12" presStyleCnt="20"/>
      <dgm:spPr/>
      <dgm:t>
        <a:bodyPr/>
        <a:lstStyle/>
        <a:p>
          <a:endParaRPr lang="es-MX"/>
        </a:p>
      </dgm:t>
    </dgm:pt>
    <dgm:pt modelId="{D4C70ACA-3A4A-4505-A238-DE4B496403A3}" type="pres">
      <dgm:prSet presAssocID="{973CC4BE-7DF1-450C-83AE-B882963DFA20}" presName="hierRoot3" presStyleCnt="0">
        <dgm:presLayoutVars>
          <dgm:hierBranch val="init"/>
        </dgm:presLayoutVars>
      </dgm:prSet>
      <dgm:spPr/>
    </dgm:pt>
    <dgm:pt modelId="{791A6E67-B649-405F-A0BD-80F1FEFA03E7}" type="pres">
      <dgm:prSet presAssocID="{973CC4BE-7DF1-450C-83AE-B882963DFA20}" presName="rootComposite3" presStyleCnt="0"/>
      <dgm:spPr/>
    </dgm:pt>
    <dgm:pt modelId="{2FFD4A61-6685-4236-A051-4D6DF03455D3}" type="pres">
      <dgm:prSet presAssocID="{973CC4BE-7DF1-450C-83AE-B882963DFA20}" presName="rootText3" presStyleLbl="asst1" presStyleIdx="0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CD7A9A-6A4F-4DB1-9F08-A69DB5E5C377}" type="pres">
      <dgm:prSet presAssocID="{973CC4BE-7DF1-450C-83AE-B882963DFA20}" presName="rootConnector3" presStyleLbl="asst1" presStyleIdx="0" presStyleCnt="8"/>
      <dgm:spPr/>
      <dgm:t>
        <a:bodyPr/>
        <a:lstStyle/>
        <a:p>
          <a:endParaRPr lang="es-MX"/>
        </a:p>
      </dgm:t>
    </dgm:pt>
    <dgm:pt modelId="{BC49A9E0-0D55-475C-8AEA-53C1EF9B6E36}" type="pres">
      <dgm:prSet presAssocID="{973CC4BE-7DF1-450C-83AE-B882963DFA20}" presName="hierChild6" presStyleCnt="0"/>
      <dgm:spPr/>
    </dgm:pt>
    <dgm:pt modelId="{68B4A058-70EA-4F7F-93C1-959DB4E66159}" type="pres">
      <dgm:prSet presAssocID="{973CC4BE-7DF1-450C-83AE-B882963DFA20}" presName="hierChild7" presStyleCnt="0"/>
      <dgm:spPr/>
    </dgm:pt>
    <dgm:pt modelId="{2ADB0C17-6D46-42F5-A525-36C278B0EC4B}" type="pres">
      <dgm:prSet presAssocID="{9DCC3BA2-6276-4AB7-B463-79CE0274E2C7}" presName="Name111" presStyleLbl="parChTrans1D2" presStyleIdx="13" presStyleCnt="20"/>
      <dgm:spPr/>
      <dgm:t>
        <a:bodyPr/>
        <a:lstStyle/>
        <a:p>
          <a:endParaRPr lang="es-MX"/>
        </a:p>
      </dgm:t>
    </dgm:pt>
    <dgm:pt modelId="{25B4FD88-08FF-495C-92A4-67C3635AD634}" type="pres">
      <dgm:prSet presAssocID="{3D888925-14AC-4DF1-97E6-A88E6EF005AC}" presName="hierRoot3" presStyleCnt="0">
        <dgm:presLayoutVars>
          <dgm:hierBranch val="init"/>
        </dgm:presLayoutVars>
      </dgm:prSet>
      <dgm:spPr/>
    </dgm:pt>
    <dgm:pt modelId="{F361B779-AD5F-4540-9C2B-1D8662DA815F}" type="pres">
      <dgm:prSet presAssocID="{3D888925-14AC-4DF1-97E6-A88E6EF005AC}" presName="rootComposite3" presStyleCnt="0"/>
      <dgm:spPr/>
    </dgm:pt>
    <dgm:pt modelId="{BAAF4223-256B-403B-89CF-D36743D09D9E}" type="pres">
      <dgm:prSet presAssocID="{3D888925-14AC-4DF1-97E6-A88E6EF005AC}" presName="rootText3" presStyleLbl="asst1" presStyleIdx="1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5DD8E6-D948-496A-BFAF-8CECC5637391}" type="pres">
      <dgm:prSet presAssocID="{3D888925-14AC-4DF1-97E6-A88E6EF005AC}" presName="rootConnector3" presStyleLbl="asst1" presStyleIdx="1" presStyleCnt="8"/>
      <dgm:spPr/>
      <dgm:t>
        <a:bodyPr/>
        <a:lstStyle/>
        <a:p>
          <a:endParaRPr lang="es-MX"/>
        </a:p>
      </dgm:t>
    </dgm:pt>
    <dgm:pt modelId="{6BB26BDE-5AE1-427F-981C-BADBC3EAC3F2}" type="pres">
      <dgm:prSet presAssocID="{3D888925-14AC-4DF1-97E6-A88E6EF005AC}" presName="hierChild6" presStyleCnt="0"/>
      <dgm:spPr/>
    </dgm:pt>
    <dgm:pt modelId="{A0307F1A-D869-451D-9B7C-8FA0EA4DA5DD}" type="pres">
      <dgm:prSet presAssocID="{3D888925-14AC-4DF1-97E6-A88E6EF005AC}" presName="hierChild7" presStyleCnt="0"/>
      <dgm:spPr/>
    </dgm:pt>
    <dgm:pt modelId="{72AE8B62-D3D9-470F-9E49-544CD324D63A}" type="pres">
      <dgm:prSet presAssocID="{85AE89E1-57F5-44E3-AF66-5A985F2EB2FD}" presName="Name111" presStyleLbl="parChTrans1D2" presStyleIdx="14" presStyleCnt="20"/>
      <dgm:spPr/>
      <dgm:t>
        <a:bodyPr/>
        <a:lstStyle/>
        <a:p>
          <a:endParaRPr lang="es-MX"/>
        </a:p>
      </dgm:t>
    </dgm:pt>
    <dgm:pt modelId="{56FB891C-5BA9-48AF-80F4-77C945F81B5D}" type="pres">
      <dgm:prSet presAssocID="{A7CC23E2-49B3-4A62-890A-7103F03543F6}" presName="hierRoot3" presStyleCnt="0">
        <dgm:presLayoutVars>
          <dgm:hierBranch val="init"/>
        </dgm:presLayoutVars>
      </dgm:prSet>
      <dgm:spPr/>
    </dgm:pt>
    <dgm:pt modelId="{ED12F4FE-7611-4E08-957C-808DD2D5F2A0}" type="pres">
      <dgm:prSet presAssocID="{A7CC23E2-49B3-4A62-890A-7103F03543F6}" presName="rootComposite3" presStyleCnt="0"/>
      <dgm:spPr/>
    </dgm:pt>
    <dgm:pt modelId="{D96DED21-EE8C-483F-848D-0989C7EDE0F7}" type="pres">
      <dgm:prSet presAssocID="{A7CC23E2-49B3-4A62-890A-7103F03543F6}" presName="rootText3" presStyleLbl="asst1" presStyleIdx="2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7976C97-10BD-48BE-8640-B90D6A55FF31}" type="pres">
      <dgm:prSet presAssocID="{A7CC23E2-49B3-4A62-890A-7103F03543F6}" presName="rootConnector3" presStyleLbl="asst1" presStyleIdx="2" presStyleCnt="8"/>
      <dgm:spPr/>
      <dgm:t>
        <a:bodyPr/>
        <a:lstStyle/>
        <a:p>
          <a:endParaRPr lang="es-MX"/>
        </a:p>
      </dgm:t>
    </dgm:pt>
    <dgm:pt modelId="{0D12AF18-8ED7-4FAB-B864-28D14EDC735E}" type="pres">
      <dgm:prSet presAssocID="{A7CC23E2-49B3-4A62-890A-7103F03543F6}" presName="hierChild6" presStyleCnt="0"/>
      <dgm:spPr/>
    </dgm:pt>
    <dgm:pt modelId="{8F4EF279-D852-4144-B0D8-E659C0A0C481}" type="pres">
      <dgm:prSet presAssocID="{A7CC23E2-49B3-4A62-890A-7103F03543F6}" presName="hierChild7" presStyleCnt="0"/>
      <dgm:spPr/>
    </dgm:pt>
    <dgm:pt modelId="{0F216FEF-5B44-4A04-9F4F-E0C886C1DA7B}" type="pres">
      <dgm:prSet presAssocID="{9C039B86-D935-45F5-BE88-23546FB964CA}" presName="Name111" presStyleLbl="parChTrans1D2" presStyleIdx="15" presStyleCnt="20"/>
      <dgm:spPr/>
      <dgm:t>
        <a:bodyPr/>
        <a:lstStyle/>
        <a:p>
          <a:endParaRPr lang="es-MX"/>
        </a:p>
      </dgm:t>
    </dgm:pt>
    <dgm:pt modelId="{E318A90A-464E-483E-B066-ED84BB64BB53}" type="pres">
      <dgm:prSet presAssocID="{349CDFAE-D93C-49D0-8CA4-688B4AD3D3C9}" presName="hierRoot3" presStyleCnt="0">
        <dgm:presLayoutVars>
          <dgm:hierBranch val="init"/>
        </dgm:presLayoutVars>
      </dgm:prSet>
      <dgm:spPr/>
    </dgm:pt>
    <dgm:pt modelId="{2A714384-DD59-438B-8EF1-85721B3998E8}" type="pres">
      <dgm:prSet presAssocID="{349CDFAE-D93C-49D0-8CA4-688B4AD3D3C9}" presName="rootComposite3" presStyleCnt="0"/>
      <dgm:spPr/>
    </dgm:pt>
    <dgm:pt modelId="{7BEAF859-E41E-4E95-AF89-C3CFC79B0CE7}" type="pres">
      <dgm:prSet presAssocID="{349CDFAE-D93C-49D0-8CA4-688B4AD3D3C9}" presName="rootText3" presStyleLbl="asst1" presStyleIdx="3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8A84CF8-2E29-41ED-AC17-9C42100CC2E4}" type="pres">
      <dgm:prSet presAssocID="{349CDFAE-D93C-49D0-8CA4-688B4AD3D3C9}" presName="rootConnector3" presStyleLbl="asst1" presStyleIdx="3" presStyleCnt="8"/>
      <dgm:spPr/>
      <dgm:t>
        <a:bodyPr/>
        <a:lstStyle/>
        <a:p>
          <a:endParaRPr lang="es-MX"/>
        </a:p>
      </dgm:t>
    </dgm:pt>
    <dgm:pt modelId="{2DAD3898-6C08-4A0A-B4BE-C229A10D5819}" type="pres">
      <dgm:prSet presAssocID="{349CDFAE-D93C-49D0-8CA4-688B4AD3D3C9}" presName="hierChild6" presStyleCnt="0"/>
      <dgm:spPr/>
    </dgm:pt>
    <dgm:pt modelId="{0A65228F-ED4B-4D74-ABD4-A5EBE287BCBB}" type="pres">
      <dgm:prSet presAssocID="{349CDFAE-D93C-49D0-8CA4-688B4AD3D3C9}" presName="hierChild7" presStyleCnt="0"/>
      <dgm:spPr/>
    </dgm:pt>
    <dgm:pt modelId="{8D6D8365-3374-47E4-B359-3A37A59198BD}" type="pres">
      <dgm:prSet presAssocID="{08E0E207-B60E-4A4C-B015-3B5148669850}" presName="Name111" presStyleLbl="parChTrans1D2" presStyleIdx="16" presStyleCnt="20"/>
      <dgm:spPr/>
      <dgm:t>
        <a:bodyPr/>
        <a:lstStyle/>
        <a:p>
          <a:endParaRPr lang="es-MX"/>
        </a:p>
      </dgm:t>
    </dgm:pt>
    <dgm:pt modelId="{793DC526-076B-464B-A907-D0DC74236765}" type="pres">
      <dgm:prSet presAssocID="{F3E87814-C6D5-40F6-BB43-A20B0ED82D62}" presName="hierRoot3" presStyleCnt="0">
        <dgm:presLayoutVars>
          <dgm:hierBranch val="init"/>
        </dgm:presLayoutVars>
      </dgm:prSet>
      <dgm:spPr/>
    </dgm:pt>
    <dgm:pt modelId="{C1C5D383-BF12-452B-ABA9-BF10706C2532}" type="pres">
      <dgm:prSet presAssocID="{F3E87814-C6D5-40F6-BB43-A20B0ED82D62}" presName="rootComposite3" presStyleCnt="0"/>
      <dgm:spPr/>
    </dgm:pt>
    <dgm:pt modelId="{E5A6C1D4-4BC1-4E62-888A-D57F8C23F337}" type="pres">
      <dgm:prSet presAssocID="{F3E87814-C6D5-40F6-BB43-A20B0ED82D62}" presName="rootText3" presStyleLbl="asst1" presStyleIdx="4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FC44CF3-00A4-41E9-8041-22EF5025904B}" type="pres">
      <dgm:prSet presAssocID="{F3E87814-C6D5-40F6-BB43-A20B0ED82D62}" presName="rootConnector3" presStyleLbl="asst1" presStyleIdx="4" presStyleCnt="8"/>
      <dgm:spPr/>
      <dgm:t>
        <a:bodyPr/>
        <a:lstStyle/>
        <a:p>
          <a:endParaRPr lang="es-MX"/>
        </a:p>
      </dgm:t>
    </dgm:pt>
    <dgm:pt modelId="{5EE8DC50-8BDD-496E-8F04-B7141566619B}" type="pres">
      <dgm:prSet presAssocID="{F3E87814-C6D5-40F6-BB43-A20B0ED82D62}" presName="hierChild6" presStyleCnt="0"/>
      <dgm:spPr/>
    </dgm:pt>
    <dgm:pt modelId="{A59EB746-A333-4AA0-939E-1288AD174FAE}" type="pres">
      <dgm:prSet presAssocID="{F3E87814-C6D5-40F6-BB43-A20B0ED82D62}" presName="hierChild7" presStyleCnt="0"/>
      <dgm:spPr/>
    </dgm:pt>
    <dgm:pt modelId="{40CE1453-9C42-4C1C-9FDA-A4759735CA43}" type="pres">
      <dgm:prSet presAssocID="{889D9517-925B-4C5B-B162-01F5A7D85F28}" presName="Name111" presStyleLbl="parChTrans1D2" presStyleIdx="17" presStyleCnt="20"/>
      <dgm:spPr/>
      <dgm:t>
        <a:bodyPr/>
        <a:lstStyle/>
        <a:p>
          <a:endParaRPr lang="es-MX"/>
        </a:p>
      </dgm:t>
    </dgm:pt>
    <dgm:pt modelId="{3599750E-1CB2-467E-852E-D20BBA1E1036}" type="pres">
      <dgm:prSet presAssocID="{41728981-7A45-408A-AAAB-F63B67CA18BE}" presName="hierRoot3" presStyleCnt="0">
        <dgm:presLayoutVars>
          <dgm:hierBranch val="init"/>
        </dgm:presLayoutVars>
      </dgm:prSet>
      <dgm:spPr/>
    </dgm:pt>
    <dgm:pt modelId="{038A0CA1-C31C-4A91-B487-1C81C994DE21}" type="pres">
      <dgm:prSet presAssocID="{41728981-7A45-408A-AAAB-F63B67CA18BE}" presName="rootComposite3" presStyleCnt="0"/>
      <dgm:spPr/>
    </dgm:pt>
    <dgm:pt modelId="{3807EEA1-4A2B-4237-B900-040E971AEDA1}" type="pres">
      <dgm:prSet presAssocID="{41728981-7A45-408A-AAAB-F63B67CA18BE}" presName="rootText3" presStyleLbl="asst1" presStyleIdx="5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525C2D-614F-457E-8047-F4D0B3C0CD93}" type="pres">
      <dgm:prSet presAssocID="{41728981-7A45-408A-AAAB-F63B67CA18BE}" presName="rootConnector3" presStyleLbl="asst1" presStyleIdx="5" presStyleCnt="8"/>
      <dgm:spPr/>
      <dgm:t>
        <a:bodyPr/>
        <a:lstStyle/>
        <a:p>
          <a:endParaRPr lang="es-MX"/>
        </a:p>
      </dgm:t>
    </dgm:pt>
    <dgm:pt modelId="{626CCE43-A647-4329-861B-82E8B79E3CF0}" type="pres">
      <dgm:prSet presAssocID="{41728981-7A45-408A-AAAB-F63B67CA18BE}" presName="hierChild6" presStyleCnt="0"/>
      <dgm:spPr/>
    </dgm:pt>
    <dgm:pt modelId="{27A896D5-5201-47CD-AA09-56C3B136172A}" type="pres">
      <dgm:prSet presAssocID="{41728981-7A45-408A-AAAB-F63B67CA18BE}" presName="hierChild7" presStyleCnt="0"/>
      <dgm:spPr/>
    </dgm:pt>
    <dgm:pt modelId="{CDBB25D7-469C-4D0C-AF59-B049B8A467AC}" type="pres">
      <dgm:prSet presAssocID="{68D7FD19-1FFA-4A8A-AC98-3C46A0669A8A}" presName="Name111" presStyleLbl="parChTrans1D2" presStyleIdx="18" presStyleCnt="20"/>
      <dgm:spPr/>
      <dgm:t>
        <a:bodyPr/>
        <a:lstStyle/>
        <a:p>
          <a:endParaRPr lang="es-MX"/>
        </a:p>
      </dgm:t>
    </dgm:pt>
    <dgm:pt modelId="{9664DEFD-91F7-4C75-AD1B-719CE6F5C20B}" type="pres">
      <dgm:prSet presAssocID="{62C93867-BB45-4FCE-9150-11E281F6B043}" presName="hierRoot3" presStyleCnt="0">
        <dgm:presLayoutVars>
          <dgm:hierBranch val="init"/>
        </dgm:presLayoutVars>
      </dgm:prSet>
      <dgm:spPr/>
    </dgm:pt>
    <dgm:pt modelId="{EE02A0C9-C266-41CD-BDD0-935416716382}" type="pres">
      <dgm:prSet presAssocID="{62C93867-BB45-4FCE-9150-11E281F6B043}" presName="rootComposite3" presStyleCnt="0"/>
      <dgm:spPr/>
    </dgm:pt>
    <dgm:pt modelId="{20E77B57-38C0-4B5A-8BE2-767E0AEF2136}" type="pres">
      <dgm:prSet presAssocID="{62C93867-BB45-4FCE-9150-11E281F6B043}" presName="rootText3" presStyleLbl="asst1" presStyleIdx="6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386514F-3551-4CCD-A372-5303CD5C8945}" type="pres">
      <dgm:prSet presAssocID="{62C93867-BB45-4FCE-9150-11E281F6B043}" presName="rootConnector3" presStyleLbl="asst1" presStyleIdx="6" presStyleCnt="8"/>
      <dgm:spPr/>
      <dgm:t>
        <a:bodyPr/>
        <a:lstStyle/>
        <a:p>
          <a:endParaRPr lang="es-MX"/>
        </a:p>
      </dgm:t>
    </dgm:pt>
    <dgm:pt modelId="{89352353-7B05-4F23-B511-DCA755909541}" type="pres">
      <dgm:prSet presAssocID="{62C93867-BB45-4FCE-9150-11E281F6B043}" presName="hierChild6" presStyleCnt="0"/>
      <dgm:spPr/>
    </dgm:pt>
    <dgm:pt modelId="{8DB99648-E832-433C-9EF3-26C6DBF8C173}" type="pres">
      <dgm:prSet presAssocID="{62C93867-BB45-4FCE-9150-11E281F6B043}" presName="hierChild7" presStyleCnt="0"/>
      <dgm:spPr/>
    </dgm:pt>
    <dgm:pt modelId="{50440DA6-C259-49F9-89BB-651B222B211A}" type="pres">
      <dgm:prSet presAssocID="{18F79FA5-B8BA-42D3-83AF-EDDB4F0E6D2C}" presName="Name111" presStyleLbl="parChTrans1D2" presStyleIdx="19" presStyleCnt="20"/>
      <dgm:spPr/>
      <dgm:t>
        <a:bodyPr/>
        <a:lstStyle/>
        <a:p>
          <a:endParaRPr lang="es-MX"/>
        </a:p>
      </dgm:t>
    </dgm:pt>
    <dgm:pt modelId="{303F3831-BBF9-4603-A813-AEA621832785}" type="pres">
      <dgm:prSet presAssocID="{1ED81761-0A42-42B0-93E8-D4273EAB2879}" presName="hierRoot3" presStyleCnt="0">
        <dgm:presLayoutVars>
          <dgm:hierBranch val="init"/>
        </dgm:presLayoutVars>
      </dgm:prSet>
      <dgm:spPr/>
    </dgm:pt>
    <dgm:pt modelId="{D766EBBA-0F49-4FD7-B517-8C334085D972}" type="pres">
      <dgm:prSet presAssocID="{1ED81761-0A42-42B0-93E8-D4273EAB2879}" presName="rootComposite3" presStyleCnt="0"/>
      <dgm:spPr/>
    </dgm:pt>
    <dgm:pt modelId="{8656BB7A-B60E-4A6B-8587-30CA56BBB9E4}" type="pres">
      <dgm:prSet presAssocID="{1ED81761-0A42-42B0-93E8-D4273EAB2879}" presName="rootText3" presStyleLbl="asst1" presStyleIdx="7" presStyleCnt="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8D57F1C-2FCB-402E-9E8B-B31FD53EAB98}" type="pres">
      <dgm:prSet presAssocID="{1ED81761-0A42-42B0-93E8-D4273EAB2879}" presName="rootConnector3" presStyleLbl="asst1" presStyleIdx="7" presStyleCnt="8"/>
      <dgm:spPr/>
      <dgm:t>
        <a:bodyPr/>
        <a:lstStyle/>
        <a:p>
          <a:endParaRPr lang="es-MX"/>
        </a:p>
      </dgm:t>
    </dgm:pt>
    <dgm:pt modelId="{01052CD1-CA96-488E-A093-EB1CEE0171B2}" type="pres">
      <dgm:prSet presAssocID="{1ED81761-0A42-42B0-93E8-D4273EAB2879}" presName="hierChild6" presStyleCnt="0"/>
      <dgm:spPr/>
    </dgm:pt>
    <dgm:pt modelId="{08213F87-0E0C-4E55-A4EF-F84A36556DAD}" type="pres">
      <dgm:prSet presAssocID="{1ED81761-0A42-42B0-93E8-D4273EAB2879}" presName="hierChild7" presStyleCnt="0"/>
      <dgm:spPr/>
    </dgm:pt>
  </dgm:ptLst>
  <dgm:cxnLst>
    <dgm:cxn modelId="{2F09D555-0089-4504-9207-8D2A2523A1CF}" type="presOf" srcId="{56B9938A-B980-4F01-8B4A-CC98A4C5F807}" destId="{D013C380-A1E4-46D5-BB2D-E2A8949720A3}" srcOrd="0" destOrd="0" presId="urn:microsoft.com/office/officeart/2005/8/layout/orgChart1"/>
    <dgm:cxn modelId="{A3AEC01A-A78F-42B4-80C6-D6794B6F6349}" type="presOf" srcId="{B1859BE1-EBFD-407A-8537-2D2343CF8965}" destId="{8082E567-C0E9-4689-B5B8-6BAB3FC43204}" srcOrd="1" destOrd="0" presId="urn:microsoft.com/office/officeart/2005/8/layout/orgChart1"/>
    <dgm:cxn modelId="{E01C5CF7-8C7B-4C8E-86EC-9896FE91FA93}" type="presOf" srcId="{F327C6C6-F096-4AA9-AAE1-B99723E39364}" destId="{38EC9A59-F0AA-4D45-B4C8-172FED841262}" srcOrd="0" destOrd="0" presId="urn:microsoft.com/office/officeart/2005/8/layout/orgChart1"/>
    <dgm:cxn modelId="{A2A54731-C915-4DF2-B581-82AB1990491C}" srcId="{9FBFA255-4D4E-4262-9F7A-69BDF0D54AB9}" destId="{62C93867-BB45-4FCE-9150-11E281F6B043}" srcOrd="18" destOrd="0" parTransId="{68D7FD19-1FFA-4A8A-AC98-3C46A0669A8A}" sibTransId="{D24186D0-F234-40CC-A8F3-8A0B99E19E3D}"/>
    <dgm:cxn modelId="{6B680A02-CE4A-403C-BA54-07E3CBEDCF14}" srcId="{9FBFA255-4D4E-4262-9F7A-69BDF0D54AB9}" destId="{585647C6-9D3B-44F8-9022-3CCC2BE07A6F}" srcOrd="5" destOrd="0" parTransId="{5F6CA41D-56ED-4B04-AF13-885612C03925}" sibTransId="{B80B796E-326C-4848-B924-B4D10C8CDE37}"/>
    <dgm:cxn modelId="{487D7E56-DDF8-46AA-930B-1B2981685E0C}" type="presOf" srcId="{9FBFA255-4D4E-4262-9F7A-69BDF0D54AB9}" destId="{2A7C30FE-E455-4852-A04B-0C2D7F4B6EEC}" srcOrd="0" destOrd="0" presId="urn:microsoft.com/office/officeart/2005/8/layout/orgChart1"/>
    <dgm:cxn modelId="{118A0B3E-581A-4C5E-B969-9B635B29D2A2}" type="presOf" srcId="{08E0E207-B60E-4A4C-B015-3B5148669850}" destId="{8D6D8365-3374-47E4-B359-3A37A59198BD}" srcOrd="0" destOrd="0" presId="urn:microsoft.com/office/officeart/2005/8/layout/orgChart1"/>
    <dgm:cxn modelId="{E94C5D24-BC9B-4EFD-B55F-176FBE7ECCF5}" type="presOf" srcId="{91F3DC0B-1CC4-4770-9F77-CBC24F9DC170}" destId="{51C498D2-A283-488C-B4A5-D9D019254B87}" srcOrd="1" destOrd="0" presId="urn:microsoft.com/office/officeart/2005/8/layout/orgChart1"/>
    <dgm:cxn modelId="{B0008962-783F-4CA0-8FB5-D10F33A5E93B}" srcId="{9FBFA255-4D4E-4262-9F7A-69BDF0D54AB9}" destId="{52464A98-7130-4F62-AE19-0E552AC46BDA}" srcOrd="1" destOrd="0" parTransId="{D46B5947-47EE-4843-BD15-871FAB22FFAF}" sibTransId="{05A8C765-05FC-4A20-BAD8-D10C314EDCA8}"/>
    <dgm:cxn modelId="{91F8812C-0D6D-40CA-95D7-DC6CAEC7E27E}" type="presOf" srcId="{31A1B217-48E9-45B1-A29E-B716845D170C}" destId="{BF134C96-2167-4DC5-888C-5AB9751482CA}" srcOrd="1" destOrd="0" presId="urn:microsoft.com/office/officeart/2005/8/layout/orgChart1"/>
    <dgm:cxn modelId="{B6C1B16C-A151-4ABC-B905-C4603A65CE6A}" type="presOf" srcId="{85AE89E1-57F5-44E3-AF66-5A985F2EB2FD}" destId="{72AE8B62-D3D9-470F-9E49-544CD324D63A}" srcOrd="0" destOrd="0" presId="urn:microsoft.com/office/officeart/2005/8/layout/orgChart1"/>
    <dgm:cxn modelId="{36D3DA7D-A31E-4C90-947A-C3A1FCDF9769}" type="presOf" srcId="{08EFCE4B-8050-4053-8BB3-125FAA086B7E}" destId="{FFF09F0A-782A-431E-8342-DCCC64433200}" srcOrd="1" destOrd="0" presId="urn:microsoft.com/office/officeart/2005/8/layout/orgChart1"/>
    <dgm:cxn modelId="{99B0A4D8-4D04-40EE-B6F4-EBCC08FF8987}" type="presOf" srcId="{889D9517-925B-4C5B-B162-01F5A7D85F28}" destId="{40CE1453-9C42-4C1C-9FDA-A4759735CA43}" srcOrd="0" destOrd="0" presId="urn:microsoft.com/office/officeart/2005/8/layout/orgChart1"/>
    <dgm:cxn modelId="{A59E3998-838F-47A4-A85F-02D07DC0100B}" type="presOf" srcId="{66F1EAB0-429B-4282-84CA-0A968654A613}" destId="{B3B0DE7C-18C2-4390-8E4E-02DE6F2D94C5}" srcOrd="1" destOrd="0" presId="urn:microsoft.com/office/officeart/2005/8/layout/orgChart1"/>
    <dgm:cxn modelId="{AC7C3CD1-BB12-4AFA-8F8F-A4B0BE7307C7}" type="presOf" srcId="{585647C6-9D3B-44F8-9022-3CCC2BE07A6F}" destId="{83A0427F-1A1F-4ABD-B3D2-EB6D9838B278}" srcOrd="0" destOrd="0" presId="urn:microsoft.com/office/officeart/2005/8/layout/orgChart1"/>
    <dgm:cxn modelId="{95421818-D37A-4C98-A41E-AAEEA2957FDE}" srcId="{9FBFA255-4D4E-4262-9F7A-69BDF0D54AB9}" destId="{D27207AD-2F63-438A-95DE-C80C38333317}" srcOrd="3" destOrd="0" parTransId="{3B5143A8-CB67-40C5-A7A0-E7FDE2D57EDE}" sibTransId="{1E9CEC0F-74F9-48CE-8A8F-234890C3B405}"/>
    <dgm:cxn modelId="{8D0FD615-4D71-40D8-97ED-F34DA6CAFA33}" type="presOf" srcId="{66F1EAB0-429B-4282-84CA-0A968654A613}" destId="{630C66D9-69BD-48C3-A214-A827CCCF373A}" srcOrd="0" destOrd="0" presId="urn:microsoft.com/office/officeart/2005/8/layout/orgChart1"/>
    <dgm:cxn modelId="{C3F84A9D-7D7B-4834-949A-6310817B6FE7}" srcId="{9FBFA255-4D4E-4262-9F7A-69BDF0D54AB9}" destId="{B1859BE1-EBFD-407A-8537-2D2343CF8965}" srcOrd="4" destOrd="0" parTransId="{622B8636-DE44-4D0D-8152-49FD11DA16B2}" sibTransId="{4516E777-9A34-47D2-9223-B292E323DD80}"/>
    <dgm:cxn modelId="{AD725AA2-6269-4C4D-ADB7-F6E9FB0230EB}" srcId="{9FBFA255-4D4E-4262-9F7A-69BDF0D54AB9}" destId="{F327C6C6-F096-4AA9-AAE1-B99723E39364}" srcOrd="7" destOrd="0" parTransId="{71E7F50C-E2D5-4DE0-BDF6-869A088C545F}" sibTransId="{5690B7D7-6769-4FFC-86D9-30BEA8FA9BC6}"/>
    <dgm:cxn modelId="{0EFB16A6-939E-4EAF-AA66-1CEB77040880}" type="presOf" srcId="{62C93867-BB45-4FCE-9150-11E281F6B043}" destId="{20E77B57-38C0-4B5A-8BE2-767E0AEF2136}" srcOrd="0" destOrd="0" presId="urn:microsoft.com/office/officeart/2005/8/layout/orgChart1"/>
    <dgm:cxn modelId="{0E768391-0B56-4A66-A556-DAEA2584C8FD}" type="presOf" srcId="{A7CC23E2-49B3-4A62-890A-7103F03543F6}" destId="{97976C97-10BD-48BE-8640-B90D6A55FF31}" srcOrd="1" destOrd="0" presId="urn:microsoft.com/office/officeart/2005/8/layout/orgChart1"/>
    <dgm:cxn modelId="{59D1CFE6-A8FA-44AE-A82C-C07AE831E7BF}" srcId="{9FBFA255-4D4E-4262-9F7A-69BDF0D54AB9}" destId="{7FBD57BF-9A02-45F1-83B7-613BF461656A}" srcOrd="2" destOrd="0" parTransId="{63469007-6D98-4104-BFA8-69AC078ABECC}" sibTransId="{32BD3CA4-A707-4A36-B699-ED85C7B9321A}"/>
    <dgm:cxn modelId="{3F66DB05-FFA7-4D98-A899-34F36B710BF9}" type="presOf" srcId="{41728981-7A45-408A-AAAB-F63B67CA18BE}" destId="{3807EEA1-4A2B-4237-B900-040E971AEDA1}" srcOrd="0" destOrd="0" presId="urn:microsoft.com/office/officeart/2005/8/layout/orgChart1"/>
    <dgm:cxn modelId="{94D22A35-4CDC-4AE0-8ADA-4FBA3363AEB5}" srcId="{9FBFA255-4D4E-4262-9F7A-69BDF0D54AB9}" destId="{41728981-7A45-408A-AAAB-F63B67CA18BE}" srcOrd="17" destOrd="0" parTransId="{889D9517-925B-4C5B-B162-01F5A7D85F28}" sibTransId="{2A8A6949-BF12-4A4D-86DD-919B1B598CFF}"/>
    <dgm:cxn modelId="{A2242F81-E3AE-4D33-B375-1759109F02FB}" srcId="{1A29BA47-71B3-42A4-8ACA-C78067D660B5}" destId="{9FBFA255-4D4E-4262-9F7A-69BDF0D54AB9}" srcOrd="0" destOrd="0" parTransId="{45C3B66F-A512-4306-B92F-13E346083AB1}" sibTransId="{3A8C1C4B-4201-4265-A847-EEE0C75BF02C}"/>
    <dgm:cxn modelId="{DB79CED7-8DDE-48B6-9FC4-A1C3B9547DE1}" type="presOf" srcId="{E0475B9C-5BB9-4CDE-99A8-DF0255873469}" destId="{3E0E0B46-3652-4A8B-9E2D-67DD4BACB6FB}" srcOrd="0" destOrd="0" presId="urn:microsoft.com/office/officeart/2005/8/layout/orgChart1"/>
    <dgm:cxn modelId="{DB873A9E-FBF6-4E53-82B6-28FBDE45A876}" type="presOf" srcId="{9C039B86-D935-45F5-BE88-23546FB964CA}" destId="{0F216FEF-5B44-4A04-9F4F-E0C886C1DA7B}" srcOrd="0" destOrd="0" presId="urn:microsoft.com/office/officeart/2005/8/layout/orgChart1"/>
    <dgm:cxn modelId="{2D8B17A1-ACCD-4EAA-A73B-E003E5C2D5A2}" type="presOf" srcId="{349CDFAE-D93C-49D0-8CA4-688B4AD3D3C9}" destId="{7BEAF859-E41E-4E95-AF89-C3CFC79B0CE7}" srcOrd="0" destOrd="0" presId="urn:microsoft.com/office/officeart/2005/8/layout/orgChart1"/>
    <dgm:cxn modelId="{B63E4A82-C257-4CB2-BBE1-83A6A4A3E319}" srcId="{9FBFA255-4D4E-4262-9F7A-69BDF0D54AB9}" destId="{A7CC23E2-49B3-4A62-890A-7103F03543F6}" srcOrd="14" destOrd="0" parTransId="{85AE89E1-57F5-44E3-AF66-5A985F2EB2FD}" sibTransId="{D5817456-05EB-4505-BB4C-D953E8524E6B}"/>
    <dgm:cxn modelId="{03FFAA91-1E54-4B0B-B8A4-6F5E98CCE051}" type="presOf" srcId="{585647C6-9D3B-44F8-9022-3CCC2BE07A6F}" destId="{4C6F7188-5D52-4E75-A7D8-218BA5D5B4E1}" srcOrd="1" destOrd="0" presId="urn:microsoft.com/office/officeart/2005/8/layout/orgChart1"/>
    <dgm:cxn modelId="{A7CF4259-A5F4-48EE-BDAB-6129C2260BCD}" type="presOf" srcId="{F3E87814-C6D5-40F6-BB43-A20B0ED82D62}" destId="{E5A6C1D4-4BC1-4E62-888A-D57F8C23F337}" srcOrd="0" destOrd="0" presId="urn:microsoft.com/office/officeart/2005/8/layout/orgChart1"/>
    <dgm:cxn modelId="{350D0F83-BB1C-49CE-9BF9-59BA6E415C94}" type="presOf" srcId="{68D7FD19-1FFA-4A8A-AC98-3C46A0669A8A}" destId="{CDBB25D7-469C-4D0C-AF59-B049B8A467AC}" srcOrd="0" destOrd="0" presId="urn:microsoft.com/office/officeart/2005/8/layout/orgChart1"/>
    <dgm:cxn modelId="{ACB46562-3A23-4E91-B71A-BC5E2C44FAE6}" srcId="{9FBFA255-4D4E-4262-9F7A-69BDF0D54AB9}" destId="{31A1B217-48E9-45B1-A29E-B716845D170C}" srcOrd="11" destOrd="0" parTransId="{A27CB18E-0CC6-477B-B92C-C88D1FFC106F}" sibTransId="{197C85D7-E79D-4B31-9A79-D50870CD1A2D}"/>
    <dgm:cxn modelId="{FA37CECE-CB8A-413F-BD44-5310DB2F0F31}" type="presOf" srcId="{F3E87814-C6D5-40F6-BB43-A20B0ED82D62}" destId="{EFC44CF3-00A4-41E9-8041-22EF5025904B}" srcOrd="1" destOrd="0" presId="urn:microsoft.com/office/officeart/2005/8/layout/orgChart1"/>
    <dgm:cxn modelId="{2926EECA-0DCA-4974-B43C-2454B0206515}" srcId="{9FBFA255-4D4E-4262-9F7A-69BDF0D54AB9}" destId="{49D70F7C-CDFD-4476-8C13-D32859705D86}" srcOrd="12" destOrd="0" parTransId="{77B32045-6177-4E9D-A4E0-5ABD3B7523CF}" sibTransId="{1A2AFF51-5DA7-4C8F-900D-B7A194B8042A}"/>
    <dgm:cxn modelId="{330010BB-4934-429B-B4C7-706A8270450A}" type="presOf" srcId="{3AF35EC2-4D9F-4FCF-ADE6-34C2D3470E27}" destId="{0ACFD144-24DD-49C4-8226-9FC0F41992C8}" srcOrd="1" destOrd="0" presId="urn:microsoft.com/office/officeart/2005/8/layout/orgChart1"/>
    <dgm:cxn modelId="{8237024F-C28F-406F-8CA7-16EC36F0F9B4}" type="presOf" srcId="{973CC4BE-7DF1-450C-83AE-B882963DFA20}" destId="{2FFD4A61-6685-4236-A051-4D6DF03455D3}" srcOrd="0" destOrd="0" presId="urn:microsoft.com/office/officeart/2005/8/layout/orgChart1"/>
    <dgm:cxn modelId="{027C134C-FC4A-46BE-A554-A6545D6353A7}" type="presOf" srcId="{3D888925-14AC-4DF1-97E6-A88E6EF005AC}" destId="{BAAF4223-256B-403B-89CF-D36743D09D9E}" srcOrd="0" destOrd="0" presId="urn:microsoft.com/office/officeart/2005/8/layout/orgChart1"/>
    <dgm:cxn modelId="{5F9F8C01-8960-411E-9D19-834953A4CB19}" type="presOf" srcId="{D27207AD-2F63-438A-95DE-C80C38333317}" destId="{A77D23B4-70CC-461E-ABF7-368F97FAB8F6}" srcOrd="1" destOrd="0" presId="urn:microsoft.com/office/officeart/2005/8/layout/orgChart1"/>
    <dgm:cxn modelId="{9ED0E1A1-8B30-47BC-A361-D88E9F77B8BC}" type="presOf" srcId="{3D888925-14AC-4DF1-97E6-A88E6EF005AC}" destId="{725DD8E6-D948-496A-BFAF-8CECC5637391}" srcOrd="1" destOrd="0" presId="urn:microsoft.com/office/officeart/2005/8/layout/orgChart1"/>
    <dgm:cxn modelId="{351E325C-4667-495B-8532-31D1B7F04A1B}" srcId="{9FBFA255-4D4E-4262-9F7A-69BDF0D54AB9}" destId="{08EFCE4B-8050-4053-8BB3-125FAA086B7E}" srcOrd="10" destOrd="0" parTransId="{56B9938A-B980-4F01-8B4A-CC98A4C5F807}" sibTransId="{B77DBFBA-27B7-4EF6-BE13-0EFE12029091}"/>
    <dgm:cxn modelId="{59D99962-913B-47CC-9F9D-157BDF5271A2}" srcId="{9FBFA255-4D4E-4262-9F7A-69BDF0D54AB9}" destId="{3AF35EC2-4D9F-4FCF-ADE6-34C2D3470E27}" srcOrd="8" destOrd="0" parTransId="{51E567AA-0498-4BBD-A1A8-654F53DCE4A0}" sibTransId="{ED913573-367D-4F27-B317-B9AB5AF11D44}"/>
    <dgm:cxn modelId="{06404902-34FE-46F0-89BB-98469BD15DC6}" type="presOf" srcId="{973CC4BE-7DF1-450C-83AE-B882963DFA20}" destId="{45CD7A9A-6A4F-4DB1-9F08-A69DB5E5C377}" srcOrd="1" destOrd="0" presId="urn:microsoft.com/office/officeart/2005/8/layout/orgChart1"/>
    <dgm:cxn modelId="{D21AB9A6-9133-4166-85EE-A44EA3BEC522}" type="presOf" srcId="{18F79FA5-B8BA-42D3-83AF-EDDB4F0E6D2C}" destId="{50440DA6-C259-49F9-89BB-651B222B211A}" srcOrd="0" destOrd="0" presId="urn:microsoft.com/office/officeart/2005/8/layout/orgChart1"/>
    <dgm:cxn modelId="{B29F2DC9-7C85-4B7F-8D95-24F29DE13CD5}" type="presOf" srcId="{52464A98-7130-4F62-AE19-0E552AC46BDA}" destId="{72AE9C91-17D7-46E5-9870-B1B3B332A75C}" srcOrd="0" destOrd="0" presId="urn:microsoft.com/office/officeart/2005/8/layout/orgChart1"/>
    <dgm:cxn modelId="{B68E9695-1710-4F31-9082-7F54988952EE}" srcId="{9FBFA255-4D4E-4262-9F7A-69BDF0D54AB9}" destId="{973CC4BE-7DF1-450C-83AE-B882963DFA20}" srcOrd="0" destOrd="0" parTransId="{BE5C9117-CA16-4C47-917D-EDD8108457E8}" sibTransId="{1C340418-DE24-417A-8FDE-CE30CEDBC62F}"/>
    <dgm:cxn modelId="{F09223B6-5F84-45B6-9285-F47679E8701C}" srcId="{9FBFA255-4D4E-4262-9F7A-69BDF0D54AB9}" destId="{F3E87814-C6D5-40F6-BB43-A20B0ED82D62}" srcOrd="16" destOrd="0" parTransId="{08E0E207-B60E-4A4C-B015-3B5148669850}" sibTransId="{20280622-ABDF-4017-8D24-2400E7B44B26}"/>
    <dgm:cxn modelId="{0A9E8762-7648-4EDD-827F-4F1E5F4504DF}" type="presOf" srcId="{31A1B217-48E9-45B1-A29E-B716845D170C}" destId="{6AA17ABB-0552-4EEA-BDEC-DEDC23E7EFA6}" srcOrd="0" destOrd="0" presId="urn:microsoft.com/office/officeart/2005/8/layout/orgChart1"/>
    <dgm:cxn modelId="{9ECDD9ED-9F9E-4C8C-9E07-137757A3424D}" type="presOf" srcId="{51E567AA-0498-4BBD-A1A8-654F53DCE4A0}" destId="{3F8D6C7D-597E-42D6-B49F-F9C48719168F}" srcOrd="0" destOrd="0" presId="urn:microsoft.com/office/officeart/2005/8/layout/orgChart1"/>
    <dgm:cxn modelId="{55B51B27-D592-4DAF-B0DC-5E50F7976B1A}" type="presOf" srcId="{F327C6C6-F096-4AA9-AAE1-B99723E39364}" destId="{60B881DD-C387-4240-B253-1A4E04AA180C}" srcOrd="1" destOrd="0" presId="urn:microsoft.com/office/officeart/2005/8/layout/orgChart1"/>
    <dgm:cxn modelId="{63945F4D-3AA6-4D26-B94F-C4D3FDA00780}" type="presOf" srcId="{71E7F50C-E2D5-4DE0-BDF6-869A088C545F}" destId="{64AA9DAA-72B2-4D86-887F-1ECD21BA0BFA}" srcOrd="0" destOrd="0" presId="urn:microsoft.com/office/officeart/2005/8/layout/orgChart1"/>
    <dgm:cxn modelId="{721FDB86-7DAC-4C8F-B1D2-0E81FEC8ABAF}" type="presOf" srcId="{B1859BE1-EBFD-407A-8537-2D2343CF8965}" destId="{5AD2A66D-D0C4-4001-935A-E0EE7F02255F}" srcOrd="0" destOrd="0" presId="urn:microsoft.com/office/officeart/2005/8/layout/orgChart1"/>
    <dgm:cxn modelId="{29EAA79B-FBE8-4446-80CF-441DD19D088B}" type="presOf" srcId="{7FBD57BF-9A02-45F1-83B7-613BF461656A}" destId="{BF5DA379-7BA2-4486-8A71-E475AFC4C543}" srcOrd="0" destOrd="0" presId="urn:microsoft.com/office/officeart/2005/8/layout/orgChart1"/>
    <dgm:cxn modelId="{DA688865-AED8-4112-9C9B-BAEDB465DE75}" srcId="{9FBFA255-4D4E-4262-9F7A-69BDF0D54AB9}" destId="{3D888925-14AC-4DF1-97E6-A88E6EF005AC}" srcOrd="13" destOrd="0" parTransId="{9DCC3BA2-6276-4AB7-B463-79CE0274E2C7}" sibTransId="{37ACB317-C675-42E2-A94A-83516AFF2F50}"/>
    <dgm:cxn modelId="{CCC18E13-F103-4688-81E6-E7901E1236C9}" type="presOf" srcId="{A7CC23E2-49B3-4A62-890A-7103F03543F6}" destId="{D96DED21-EE8C-483F-848D-0989C7EDE0F7}" srcOrd="0" destOrd="0" presId="urn:microsoft.com/office/officeart/2005/8/layout/orgChart1"/>
    <dgm:cxn modelId="{F6C5E2FE-88FD-409D-B246-2BCE59625E8F}" type="presOf" srcId="{7FBD57BF-9A02-45F1-83B7-613BF461656A}" destId="{621DA6E1-C248-4107-8308-BF7337B5969A}" srcOrd="1" destOrd="0" presId="urn:microsoft.com/office/officeart/2005/8/layout/orgChart1"/>
    <dgm:cxn modelId="{6D2B2EBF-DA84-4EBB-9B28-2D2607AE8EB7}" type="presOf" srcId="{1A29BA47-71B3-42A4-8ACA-C78067D660B5}" destId="{C0E28BA9-0BB3-4983-A3FE-A35E36642990}" srcOrd="0" destOrd="0" presId="urn:microsoft.com/office/officeart/2005/8/layout/orgChart1"/>
    <dgm:cxn modelId="{CC5B54C6-4AA1-4E18-A8EE-E60B0F4F5935}" type="presOf" srcId="{77B32045-6177-4E9D-A4E0-5ABD3B7523CF}" destId="{DE5772CD-BAC5-4FB7-8072-EA1FDF12C150}" srcOrd="0" destOrd="0" presId="urn:microsoft.com/office/officeart/2005/8/layout/orgChart1"/>
    <dgm:cxn modelId="{16ECD5B5-2F9E-4295-AD6F-3CD7CDEEFF5E}" type="presOf" srcId="{D27207AD-2F63-438A-95DE-C80C38333317}" destId="{1DC25E70-B54D-40B3-8748-D23FE9B14D95}" srcOrd="0" destOrd="0" presId="urn:microsoft.com/office/officeart/2005/8/layout/orgChart1"/>
    <dgm:cxn modelId="{9B496836-F452-49DF-BF61-48279B8EB94F}" type="presOf" srcId="{3AF35EC2-4D9F-4FCF-ADE6-34C2D3470E27}" destId="{12B38F3A-6540-4B3B-ABB0-2D42D57CBC0F}" srcOrd="0" destOrd="0" presId="urn:microsoft.com/office/officeart/2005/8/layout/orgChart1"/>
    <dgm:cxn modelId="{92408A58-4FAE-44B4-8228-5B3298A7C438}" type="presOf" srcId="{9FBFA255-4D4E-4262-9F7A-69BDF0D54AB9}" destId="{43E5C586-E8B7-40C8-87C1-764B6DD93F48}" srcOrd="1" destOrd="0" presId="urn:microsoft.com/office/officeart/2005/8/layout/orgChart1"/>
    <dgm:cxn modelId="{C52E9188-7692-4FA2-A5FD-9FF8530BAFDD}" type="presOf" srcId="{349CDFAE-D93C-49D0-8CA4-688B4AD3D3C9}" destId="{68A84CF8-2E29-41ED-AC17-9C42100CC2E4}" srcOrd="1" destOrd="0" presId="urn:microsoft.com/office/officeart/2005/8/layout/orgChart1"/>
    <dgm:cxn modelId="{C9F3A64A-A63D-46D8-9582-00FDEF235F2C}" srcId="{9FBFA255-4D4E-4262-9F7A-69BDF0D54AB9}" destId="{66F1EAB0-429B-4282-84CA-0A968654A613}" srcOrd="6" destOrd="0" parTransId="{E0475B9C-5BB9-4CDE-99A8-DF0255873469}" sibTransId="{51781059-F8F4-4321-BE25-2713782EBDC3}"/>
    <dgm:cxn modelId="{85DEE5C8-2508-419B-A727-3F7D79AA554A}" type="presOf" srcId="{1ED81761-0A42-42B0-93E8-D4273EAB2879}" destId="{8656BB7A-B60E-4A6B-8587-30CA56BBB9E4}" srcOrd="0" destOrd="0" presId="urn:microsoft.com/office/officeart/2005/8/layout/orgChart1"/>
    <dgm:cxn modelId="{319CD723-7C8B-407B-8439-B7BCEF217D38}" type="presOf" srcId="{5F6CA41D-56ED-4B04-AF13-885612C03925}" destId="{6BC0981A-0B3A-45A2-9E35-26FB4FCDFD98}" srcOrd="0" destOrd="0" presId="urn:microsoft.com/office/officeart/2005/8/layout/orgChart1"/>
    <dgm:cxn modelId="{2495DE87-26B7-4734-9E2A-C99C399A7D0F}" type="presOf" srcId="{D46B5947-47EE-4843-BD15-871FAB22FFAF}" destId="{A2325C3E-8268-42D6-A33C-A5A414BBAE2C}" srcOrd="0" destOrd="0" presId="urn:microsoft.com/office/officeart/2005/8/layout/orgChart1"/>
    <dgm:cxn modelId="{70D92094-0F2F-4FEA-9BF7-633DB4150076}" type="presOf" srcId="{41728981-7A45-408A-AAAB-F63B67CA18BE}" destId="{DB525C2D-614F-457E-8047-F4D0B3C0CD93}" srcOrd="1" destOrd="0" presId="urn:microsoft.com/office/officeart/2005/8/layout/orgChart1"/>
    <dgm:cxn modelId="{8C11FAC2-99D7-41F7-A131-48EF9D200E9A}" srcId="{9FBFA255-4D4E-4262-9F7A-69BDF0D54AB9}" destId="{349CDFAE-D93C-49D0-8CA4-688B4AD3D3C9}" srcOrd="15" destOrd="0" parTransId="{9C039B86-D935-45F5-BE88-23546FB964CA}" sibTransId="{9A204EED-035D-4FAE-9D55-2CF4CDF4F019}"/>
    <dgm:cxn modelId="{1E27F716-AC31-4B8B-BF7B-638DC19426F3}" type="presOf" srcId="{62C93867-BB45-4FCE-9150-11E281F6B043}" destId="{1386514F-3551-4CCD-A372-5303CD5C8945}" srcOrd="1" destOrd="0" presId="urn:microsoft.com/office/officeart/2005/8/layout/orgChart1"/>
    <dgm:cxn modelId="{5571FA90-6154-45B8-9028-7CE786E8CBFC}" type="presOf" srcId="{08EFCE4B-8050-4053-8BB3-125FAA086B7E}" destId="{FBA71BFA-1CE1-4132-A54B-A024B58D24AA}" srcOrd="0" destOrd="0" presId="urn:microsoft.com/office/officeart/2005/8/layout/orgChart1"/>
    <dgm:cxn modelId="{97F5679C-C30E-4572-BAE7-D14196EE614F}" srcId="{9FBFA255-4D4E-4262-9F7A-69BDF0D54AB9}" destId="{91F3DC0B-1CC4-4770-9F77-CBC24F9DC170}" srcOrd="9" destOrd="0" parTransId="{23B25257-45DF-4D29-8222-03173F8DD829}" sibTransId="{2FE25204-A1E3-4003-B059-31E2D30685E1}"/>
    <dgm:cxn modelId="{138F0D2C-946E-41D0-8503-C5E09FD92A4C}" type="presOf" srcId="{BE5C9117-CA16-4C47-917D-EDD8108457E8}" destId="{C46A6D35-46F9-4A42-AA3A-430B13CC3E1A}" srcOrd="0" destOrd="0" presId="urn:microsoft.com/office/officeart/2005/8/layout/orgChart1"/>
    <dgm:cxn modelId="{C072A094-898B-49F2-B08A-C4CDE011320B}" type="presOf" srcId="{1ED81761-0A42-42B0-93E8-D4273EAB2879}" destId="{28D57F1C-2FCB-402E-9E8B-B31FD53EAB98}" srcOrd="1" destOrd="0" presId="urn:microsoft.com/office/officeart/2005/8/layout/orgChart1"/>
    <dgm:cxn modelId="{E4C15277-5A40-415D-8763-79186F164C03}" type="presOf" srcId="{52464A98-7130-4F62-AE19-0E552AC46BDA}" destId="{9E15AE98-2E10-4E03-BBEA-05D4196C0993}" srcOrd="1" destOrd="0" presId="urn:microsoft.com/office/officeart/2005/8/layout/orgChart1"/>
    <dgm:cxn modelId="{0ADD3DA1-6044-4F23-9850-22D4CA2237A8}" type="presOf" srcId="{622B8636-DE44-4D0D-8152-49FD11DA16B2}" destId="{8CEC0A17-CD83-4BFC-B09A-FDD97015D347}" srcOrd="0" destOrd="0" presId="urn:microsoft.com/office/officeart/2005/8/layout/orgChart1"/>
    <dgm:cxn modelId="{5E738289-8F8E-49E1-B1E4-16BDB428439F}" type="presOf" srcId="{9DCC3BA2-6276-4AB7-B463-79CE0274E2C7}" destId="{2ADB0C17-6D46-42F5-A525-36C278B0EC4B}" srcOrd="0" destOrd="0" presId="urn:microsoft.com/office/officeart/2005/8/layout/orgChart1"/>
    <dgm:cxn modelId="{4EE52981-2756-4B1E-8ECF-B1F2FB5128CA}" srcId="{9FBFA255-4D4E-4262-9F7A-69BDF0D54AB9}" destId="{1ED81761-0A42-42B0-93E8-D4273EAB2879}" srcOrd="19" destOrd="0" parTransId="{18F79FA5-B8BA-42D3-83AF-EDDB4F0E6D2C}" sibTransId="{42E77EF6-1B3D-45FF-99BD-1256127F2935}"/>
    <dgm:cxn modelId="{58F5923E-304A-4628-B5C2-264E9199D34E}" type="presOf" srcId="{49D70F7C-CDFD-4476-8C13-D32859705D86}" destId="{7DD8DC7E-4473-4651-9FDD-4DAA161A6721}" srcOrd="0" destOrd="0" presId="urn:microsoft.com/office/officeart/2005/8/layout/orgChart1"/>
    <dgm:cxn modelId="{2EB1EB7F-E073-47C8-99F2-612CE3EA1620}" type="presOf" srcId="{91F3DC0B-1CC4-4770-9F77-CBC24F9DC170}" destId="{F263A4B7-E8F5-458F-A1E2-E486494AF248}" srcOrd="0" destOrd="0" presId="urn:microsoft.com/office/officeart/2005/8/layout/orgChart1"/>
    <dgm:cxn modelId="{47CF9B35-B332-4769-8F12-63F4C8EA7CFD}" type="presOf" srcId="{A27CB18E-0CC6-477B-B92C-C88D1FFC106F}" destId="{8B238BAC-93F4-4D60-842B-752BBBF886E3}" srcOrd="0" destOrd="0" presId="urn:microsoft.com/office/officeart/2005/8/layout/orgChart1"/>
    <dgm:cxn modelId="{DD36B025-55B1-4070-8525-2BFFD19DC62A}" type="presOf" srcId="{3B5143A8-CB67-40C5-A7A0-E7FDE2D57EDE}" destId="{ACBF57D2-11A2-477C-99C9-B538A28D8493}" srcOrd="0" destOrd="0" presId="urn:microsoft.com/office/officeart/2005/8/layout/orgChart1"/>
    <dgm:cxn modelId="{FDAAEFC1-F632-41AE-9CEF-B940931623C8}" type="presOf" srcId="{63469007-6D98-4104-BFA8-69AC078ABECC}" destId="{2F4D8998-FC5D-42E3-9620-71B75D28FE8B}" srcOrd="0" destOrd="0" presId="urn:microsoft.com/office/officeart/2005/8/layout/orgChart1"/>
    <dgm:cxn modelId="{C83F9BAC-E33C-41D7-9787-4EA5C8C5CABD}" type="presOf" srcId="{49D70F7C-CDFD-4476-8C13-D32859705D86}" destId="{BDB230C2-B8D2-4F72-84E3-AC8D6C9A0F74}" srcOrd="1" destOrd="0" presId="urn:microsoft.com/office/officeart/2005/8/layout/orgChart1"/>
    <dgm:cxn modelId="{477DEA14-CF48-4433-A661-8E65AD3989C1}" type="presOf" srcId="{23B25257-45DF-4D29-8222-03173F8DD829}" destId="{BBAB112B-63B2-4346-8E70-4BEDB23E0724}" srcOrd="0" destOrd="0" presId="urn:microsoft.com/office/officeart/2005/8/layout/orgChart1"/>
    <dgm:cxn modelId="{817B3403-E3F2-4897-A671-3B78E941BE67}" type="presParOf" srcId="{C0E28BA9-0BB3-4983-A3FE-A35E36642990}" destId="{1776B86E-8A33-4662-9E5D-3EEE927D6E34}" srcOrd="0" destOrd="0" presId="urn:microsoft.com/office/officeart/2005/8/layout/orgChart1"/>
    <dgm:cxn modelId="{E3B664E7-E720-4D50-BEB6-FE103171B819}" type="presParOf" srcId="{1776B86E-8A33-4662-9E5D-3EEE927D6E34}" destId="{15610C7A-2EA7-4B04-B52B-D0AC41693CB2}" srcOrd="0" destOrd="0" presId="urn:microsoft.com/office/officeart/2005/8/layout/orgChart1"/>
    <dgm:cxn modelId="{D5490D4D-018E-4CBC-9617-BB1FAF084B1D}" type="presParOf" srcId="{15610C7A-2EA7-4B04-B52B-D0AC41693CB2}" destId="{2A7C30FE-E455-4852-A04B-0C2D7F4B6EEC}" srcOrd="0" destOrd="0" presId="urn:microsoft.com/office/officeart/2005/8/layout/orgChart1"/>
    <dgm:cxn modelId="{386D4F6B-A982-4856-820B-30A493CCCF2F}" type="presParOf" srcId="{15610C7A-2EA7-4B04-B52B-D0AC41693CB2}" destId="{43E5C586-E8B7-40C8-87C1-764B6DD93F48}" srcOrd="1" destOrd="0" presId="urn:microsoft.com/office/officeart/2005/8/layout/orgChart1"/>
    <dgm:cxn modelId="{D4047139-211D-44B6-82C6-83C36BF3FCF2}" type="presParOf" srcId="{1776B86E-8A33-4662-9E5D-3EEE927D6E34}" destId="{CDF129DD-D035-4C80-A952-35722BCCBB7F}" srcOrd="1" destOrd="0" presId="urn:microsoft.com/office/officeart/2005/8/layout/orgChart1"/>
    <dgm:cxn modelId="{7842652B-0951-403B-98BB-7494FDB3022F}" type="presParOf" srcId="{CDF129DD-D035-4C80-A952-35722BCCBB7F}" destId="{A2325C3E-8268-42D6-A33C-A5A414BBAE2C}" srcOrd="0" destOrd="0" presId="urn:microsoft.com/office/officeart/2005/8/layout/orgChart1"/>
    <dgm:cxn modelId="{7EEE883F-7A27-4A38-B305-23015414D4FE}" type="presParOf" srcId="{CDF129DD-D035-4C80-A952-35722BCCBB7F}" destId="{10296CBE-95F4-44C7-96E0-4A208ECAE9EF}" srcOrd="1" destOrd="0" presId="urn:microsoft.com/office/officeart/2005/8/layout/orgChart1"/>
    <dgm:cxn modelId="{F5F76281-D4A5-4B21-8315-BB747038B126}" type="presParOf" srcId="{10296CBE-95F4-44C7-96E0-4A208ECAE9EF}" destId="{58D69298-BDAF-4172-A732-27C5A865455A}" srcOrd="0" destOrd="0" presId="urn:microsoft.com/office/officeart/2005/8/layout/orgChart1"/>
    <dgm:cxn modelId="{ED4D6D43-E7FE-4DDF-8D58-AE506F2C11C7}" type="presParOf" srcId="{58D69298-BDAF-4172-A732-27C5A865455A}" destId="{72AE9C91-17D7-46E5-9870-B1B3B332A75C}" srcOrd="0" destOrd="0" presId="urn:microsoft.com/office/officeart/2005/8/layout/orgChart1"/>
    <dgm:cxn modelId="{6AAF2B9C-6909-4E26-803D-75726A23D798}" type="presParOf" srcId="{58D69298-BDAF-4172-A732-27C5A865455A}" destId="{9E15AE98-2E10-4E03-BBEA-05D4196C0993}" srcOrd="1" destOrd="0" presId="urn:microsoft.com/office/officeart/2005/8/layout/orgChart1"/>
    <dgm:cxn modelId="{D86FBBE1-3E06-4866-ABA6-C972F3588DE4}" type="presParOf" srcId="{10296CBE-95F4-44C7-96E0-4A208ECAE9EF}" destId="{48E42496-14D7-443E-BD7E-F3051547E7B2}" srcOrd="1" destOrd="0" presId="urn:microsoft.com/office/officeart/2005/8/layout/orgChart1"/>
    <dgm:cxn modelId="{72923DDB-5798-4CE1-A130-75747DE38A61}" type="presParOf" srcId="{10296CBE-95F4-44C7-96E0-4A208ECAE9EF}" destId="{66C332AC-EAE0-4515-B938-13935353477B}" srcOrd="2" destOrd="0" presId="urn:microsoft.com/office/officeart/2005/8/layout/orgChart1"/>
    <dgm:cxn modelId="{E46AD5FB-1654-40FB-996A-1DB7F43EB6C2}" type="presParOf" srcId="{CDF129DD-D035-4C80-A952-35722BCCBB7F}" destId="{2F4D8998-FC5D-42E3-9620-71B75D28FE8B}" srcOrd="2" destOrd="0" presId="urn:microsoft.com/office/officeart/2005/8/layout/orgChart1"/>
    <dgm:cxn modelId="{70A9B639-7221-4DB0-88F9-37C85400349B}" type="presParOf" srcId="{CDF129DD-D035-4C80-A952-35722BCCBB7F}" destId="{797B0D63-F0E2-47AA-AB27-CF449AAA889C}" srcOrd="3" destOrd="0" presId="urn:microsoft.com/office/officeart/2005/8/layout/orgChart1"/>
    <dgm:cxn modelId="{257DC039-BD2D-46DD-B300-913AF0C4F6CD}" type="presParOf" srcId="{797B0D63-F0E2-47AA-AB27-CF449AAA889C}" destId="{2774D77F-32CB-45D9-950F-1F4A8BC9A559}" srcOrd="0" destOrd="0" presId="urn:microsoft.com/office/officeart/2005/8/layout/orgChart1"/>
    <dgm:cxn modelId="{D9675739-43C9-462D-92F1-5795988817E1}" type="presParOf" srcId="{2774D77F-32CB-45D9-950F-1F4A8BC9A559}" destId="{BF5DA379-7BA2-4486-8A71-E475AFC4C543}" srcOrd="0" destOrd="0" presId="urn:microsoft.com/office/officeart/2005/8/layout/orgChart1"/>
    <dgm:cxn modelId="{DA8BBD9A-104B-44F5-8B04-D5BFD586B382}" type="presParOf" srcId="{2774D77F-32CB-45D9-950F-1F4A8BC9A559}" destId="{621DA6E1-C248-4107-8308-BF7337B5969A}" srcOrd="1" destOrd="0" presId="urn:microsoft.com/office/officeart/2005/8/layout/orgChart1"/>
    <dgm:cxn modelId="{F9B567EA-259A-4531-AE44-7192B0BE36B6}" type="presParOf" srcId="{797B0D63-F0E2-47AA-AB27-CF449AAA889C}" destId="{DC2EFD18-9B7F-4712-9292-8D94AB3B10B8}" srcOrd="1" destOrd="0" presId="urn:microsoft.com/office/officeart/2005/8/layout/orgChart1"/>
    <dgm:cxn modelId="{2339B3FF-D664-4B9C-82CB-D04DCF266FDF}" type="presParOf" srcId="{797B0D63-F0E2-47AA-AB27-CF449AAA889C}" destId="{88672E76-9558-4702-ACD3-1B7136313CA8}" srcOrd="2" destOrd="0" presId="urn:microsoft.com/office/officeart/2005/8/layout/orgChart1"/>
    <dgm:cxn modelId="{AEC83B4C-94DA-451B-9302-1894A645039C}" type="presParOf" srcId="{CDF129DD-D035-4C80-A952-35722BCCBB7F}" destId="{ACBF57D2-11A2-477C-99C9-B538A28D8493}" srcOrd="4" destOrd="0" presId="urn:microsoft.com/office/officeart/2005/8/layout/orgChart1"/>
    <dgm:cxn modelId="{036BBE05-B886-419A-B753-102B10C4534D}" type="presParOf" srcId="{CDF129DD-D035-4C80-A952-35722BCCBB7F}" destId="{7266FA92-1C17-48DF-AA2E-8FEE762AFF8B}" srcOrd="5" destOrd="0" presId="urn:microsoft.com/office/officeart/2005/8/layout/orgChart1"/>
    <dgm:cxn modelId="{E64E40F7-77FB-4717-B500-70AF62D6CFBA}" type="presParOf" srcId="{7266FA92-1C17-48DF-AA2E-8FEE762AFF8B}" destId="{4838C14E-3357-498C-A417-40E3D25DDD59}" srcOrd="0" destOrd="0" presId="urn:microsoft.com/office/officeart/2005/8/layout/orgChart1"/>
    <dgm:cxn modelId="{FCF2783B-8376-4F76-B99B-EFC9A2252D0A}" type="presParOf" srcId="{4838C14E-3357-498C-A417-40E3D25DDD59}" destId="{1DC25E70-B54D-40B3-8748-D23FE9B14D95}" srcOrd="0" destOrd="0" presId="urn:microsoft.com/office/officeart/2005/8/layout/orgChart1"/>
    <dgm:cxn modelId="{9DAF1735-5524-4765-9A19-2C2912F7185D}" type="presParOf" srcId="{4838C14E-3357-498C-A417-40E3D25DDD59}" destId="{A77D23B4-70CC-461E-ABF7-368F97FAB8F6}" srcOrd="1" destOrd="0" presId="urn:microsoft.com/office/officeart/2005/8/layout/orgChart1"/>
    <dgm:cxn modelId="{EABFBCF8-CE43-4A77-92B9-A7291F6FCC2C}" type="presParOf" srcId="{7266FA92-1C17-48DF-AA2E-8FEE762AFF8B}" destId="{5B944353-D50A-45A1-B1ED-FEA5F336526A}" srcOrd="1" destOrd="0" presId="urn:microsoft.com/office/officeart/2005/8/layout/orgChart1"/>
    <dgm:cxn modelId="{D30A239C-3314-433C-A0DE-DE7F79A643CF}" type="presParOf" srcId="{7266FA92-1C17-48DF-AA2E-8FEE762AFF8B}" destId="{C1A60AB3-A2D9-41D0-9F44-0C5ADD839B26}" srcOrd="2" destOrd="0" presId="urn:microsoft.com/office/officeart/2005/8/layout/orgChart1"/>
    <dgm:cxn modelId="{06134A00-3594-464D-926D-560E242C7218}" type="presParOf" srcId="{CDF129DD-D035-4C80-A952-35722BCCBB7F}" destId="{8CEC0A17-CD83-4BFC-B09A-FDD97015D347}" srcOrd="6" destOrd="0" presId="urn:microsoft.com/office/officeart/2005/8/layout/orgChart1"/>
    <dgm:cxn modelId="{191454B0-4054-4034-934C-AAD9AF3515C8}" type="presParOf" srcId="{CDF129DD-D035-4C80-A952-35722BCCBB7F}" destId="{72C56D64-4BA9-435B-AD6C-8D801EA824E8}" srcOrd="7" destOrd="0" presId="urn:microsoft.com/office/officeart/2005/8/layout/orgChart1"/>
    <dgm:cxn modelId="{65401465-4404-409B-A705-0076DFEA97F1}" type="presParOf" srcId="{72C56D64-4BA9-435B-AD6C-8D801EA824E8}" destId="{A095AD1B-4BAE-4CE6-8DA1-25315084D2EC}" srcOrd="0" destOrd="0" presId="urn:microsoft.com/office/officeart/2005/8/layout/orgChart1"/>
    <dgm:cxn modelId="{31A023B1-17DB-4B7D-BAE7-27AD3F3F348D}" type="presParOf" srcId="{A095AD1B-4BAE-4CE6-8DA1-25315084D2EC}" destId="{5AD2A66D-D0C4-4001-935A-E0EE7F02255F}" srcOrd="0" destOrd="0" presId="urn:microsoft.com/office/officeart/2005/8/layout/orgChart1"/>
    <dgm:cxn modelId="{F4966213-5D84-4D27-9705-9D54FA896BEE}" type="presParOf" srcId="{A095AD1B-4BAE-4CE6-8DA1-25315084D2EC}" destId="{8082E567-C0E9-4689-B5B8-6BAB3FC43204}" srcOrd="1" destOrd="0" presId="urn:microsoft.com/office/officeart/2005/8/layout/orgChart1"/>
    <dgm:cxn modelId="{CAFC3EBE-CC0D-4577-AA7F-44515194385D}" type="presParOf" srcId="{72C56D64-4BA9-435B-AD6C-8D801EA824E8}" destId="{2E56FF97-1507-4ABD-BA31-C4AC64C9F91F}" srcOrd="1" destOrd="0" presId="urn:microsoft.com/office/officeart/2005/8/layout/orgChart1"/>
    <dgm:cxn modelId="{53709389-492B-4D7C-B39B-CEC082A239A2}" type="presParOf" srcId="{72C56D64-4BA9-435B-AD6C-8D801EA824E8}" destId="{A3D9C849-640F-4726-978A-1DD05C421E19}" srcOrd="2" destOrd="0" presId="urn:microsoft.com/office/officeart/2005/8/layout/orgChart1"/>
    <dgm:cxn modelId="{1AF8B7E2-924B-489C-97B4-37E01C71565B}" type="presParOf" srcId="{CDF129DD-D035-4C80-A952-35722BCCBB7F}" destId="{6BC0981A-0B3A-45A2-9E35-26FB4FCDFD98}" srcOrd="8" destOrd="0" presId="urn:microsoft.com/office/officeart/2005/8/layout/orgChart1"/>
    <dgm:cxn modelId="{3189582F-7F85-485B-97DB-DB0320BC7D33}" type="presParOf" srcId="{CDF129DD-D035-4C80-A952-35722BCCBB7F}" destId="{A80F7F30-0EA0-465D-9146-D1DA5DCD5EED}" srcOrd="9" destOrd="0" presId="urn:microsoft.com/office/officeart/2005/8/layout/orgChart1"/>
    <dgm:cxn modelId="{97F6CDAC-7289-4CCC-B0C4-A938B5101E0F}" type="presParOf" srcId="{A80F7F30-0EA0-465D-9146-D1DA5DCD5EED}" destId="{3754C5FE-82AD-424C-B29B-A5D13D477B10}" srcOrd="0" destOrd="0" presId="urn:microsoft.com/office/officeart/2005/8/layout/orgChart1"/>
    <dgm:cxn modelId="{2E9E87C6-EBBE-4207-A37B-5C104863459B}" type="presParOf" srcId="{3754C5FE-82AD-424C-B29B-A5D13D477B10}" destId="{83A0427F-1A1F-4ABD-B3D2-EB6D9838B278}" srcOrd="0" destOrd="0" presId="urn:microsoft.com/office/officeart/2005/8/layout/orgChart1"/>
    <dgm:cxn modelId="{2F891D36-A1AB-4469-A2BB-9BF821C049C0}" type="presParOf" srcId="{3754C5FE-82AD-424C-B29B-A5D13D477B10}" destId="{4C6F7188-5D52-4E75-A7D8-218BA5D5B4E1}" srcOrd="1" destOrd="0" presId="urn:microsoft.com/office/officeart/2005/8/layout/orgChart1"/>
    <dgm:cxn modelId="{E93F18E8-88AF-4C1C-AD26-B9984BD5D17B}" type="presParOf" srcId="{A80F7F30-0EA0-465D-9146-D1DA5DCD5EED}" destId="{9E89465D-100D-4F68-BC5A-ED2B601CDBF0}" srcOrd="1" destOrd="0" presId="urn:microsoft.com/office/officeart/2005/8/layout/orgChart1"/>
    <dgm:cxn modelId="{49268A1A-12C4-46E7-ADF7-785327A4C893}" type="presParOf" srcId="{A80F7F30-0EA0-465D-9146-D1DA5DCD5EED}" destId="{9B72E775-1AD6-4605-B10A-1199EE280CD0}" srcOrd="2" destOrd="0" presId="urn:microsoft.com/office/officeart/2005/8/layout/orgChart1"/>
    <dgm:cxn modelId="{8B451D9F-9AB6-4031-B591-98C146A6EB46}" type="presParOf" srcId="{CDF129DD-D035-4C80-A952-35722BCCBB7F}" destId="{3E0E0B46-3652-4A8B-9E2D-67DD4BACB6FB}" srcOrd="10" destOrd="0" presId="urn:microsoft.com/office/officeart/2005/8/layout/orgChart1"/>
    <dgm:cxn modelId="{32693572-4AB2-40B9-8443-8E78B8E74FFC}" type="presParOf" srcId="{CDF129DD-D035-4C80-A952-35722BCCBB7F}" destId="{D4D27396-9559-41EC-A468-0B53255DA11E}" srcOrd="11" destOrd="0" presId="urn:microsoft.com/office/officeart/2005/8/layout/orgChart1"/>
    <dgm:cxn modelId="{1454DC5E-5158-450D-A223-7D05124F338C}" type="presParOf" srcId="{D4D27396-9559-41EC-A468-0B53255DA11E}" destId="{9E5BD7CC-3C7E-46EB-A9AF-61C5C0DB4C2B}" srcOrd="0" destOrd="0" presId="urn:microsoft.com/office/officeart/2005/8/layout/orgChart1"/>
    <dgm:cxn modelId="{F96733EC-771A-45A1-A387-16421660F3AB}" type="presParOf" srcId="{9E5BD7CC-3C7E-46EB-A9AF-61C5C0DB4C2B}" destId="{630C66D9-69BD-48C3-A214-A827CCCF373A}" srcOrd="0" destOrd="0" presId="urn:microsoft.com/office/officeart/2005/8/layout/orgChart1"/>
    <dgm:cxn modelId="{0EB4E099-A007-4C6D-8C32-026E51F1E320}" type="presParOf" srcId="{9E5BD7CC-3C7E-46EB-A9AF-61C5C0DB4C2B}" destId="{B3B0DE7C-18C2-4390-8E4E-02DE6F2D94C5}" srcOrd="1" destOrd="0" presId="urn:microsoft.com/office/officeart/2005/8/layout/orgChart1"/>
    <dgm:cxn modelId="{EF7EDB14-C432-4C6B-B699-1899AF614661}" type="presParOf" srcId="{D4D27396-9559-41EC-A468-0B53255DA11E}" destId="{EA051A06-272C-4380-801D-DCC6D4A7E3A1}" srcOrd="1" destOrd="0" presId="urn:microsoft.com/office/officeart/2005/8/layout/orgChart1"/>
    <dgm:cxn modelId="{16FAC0F4-D4BC-474D-8D0D-1152DCA99389}" type="presParOf" srcId="{D4D27396-9559-41EC-A468-0B53255DA11E}" destId="{C6DBD008-50CA-4532-A7D0-5FCECB8A0898}" srcOrd="2" destOrd="0" presId="urn:microsoft.com/office/officeart/2005/8/layout/orgChart1"/>
    <dgm:cxn modelId="{09B4BFCC-C781-4405-A5F0-B988CC26EAE7}" type="presParOf" srcId="{CDF129DD-D035-4C80-A952-35722BCCBB7F}" destId="{64AA9DAA-72B2-4D86-887F-1ECD21BA0BFA}" srcOrd="12" destOrd="0" presId="urn:microsoft.com/office/officeart/2005/8/layout/orgChart1"/>
    <dgm:cxn modelId="{7D527970-C8CE-4136-9B46-8BEC2E9D4C4A}" type="presParOf" srcId="{CDF129DD-D035-4C80-A952-35722BCCBB7F}" destId="{72EC370C-87B7-44DA-9F84-44530C1DE7B8}" srcOrd="13" destOrd="0" presId="urn:microsoft.com/office/officeart/2005/8/layout/orgChart1"/>
    <dgm:cxn modelId="{232C0D2F-98D6-4727-BF77-D17FE4F3264A}" type="presParOf" srcId="{72EC370C-87B7-44DA-9F84-44530C1DE7B8}" destId="{B97EFED0-8701-4384-8D01-3831EE820CD7}" srcOrd="0" destOrd="0" presId="urn:microsoft.com/office/officeart/2005/8/layout/orgChart1"/>
    <dgm:cxn modelId="{4F185238-D279-4041-B817-A60F2B3586F3}" type="presParOf" srcId="{B97EFED0-8701-4384-8D01-3831EE820CD7}" destId="{38EC9A59-F0AA-4D45-B4C8-172FED841262}" srcOrd="0" destOrd="0" presId="urn:microsoft.com/office/officeart/2005/8/layout/orgChart1"/>
    <dgm:cxn modelId="{E5F172F2-B91B-4872-A84F-7A2511700F09}" type="presParOf" srcId="{B97EFED0-8701-4384-8D01-3831EE820CD7}" destId="{60B881DD-C387-4240-B253-1A4E04AA180C}" srcOrd="1" destOrd="0" presId="urn:microsoft.com/office/officeart/2005/8/layout/orgChart1"/>
    <dgm:cxn modelId="{53576576-4D4C-446F-9BAD-B210E33BCF47}" type="presParOf" srcId="{72EC370C-87B7-44DA-9F84-44530C1DE7B8}" destId="{5EF5758B-4897-4766-A3C3-735A33C05028}" srcOrd="1" destOrd="0" presId="urn:microsoft.com/office/officeart/2005/8/layout/orgChart1"/>
    <dgm:cxn modelId="{DBDA0074-F75B-4A77-868E-E8FF76B56CF0}" type="presParOf" srcId="{72EC370C-87B7-44DA-9F84-44530C1DE7B8}" destId="{C8F9B8B3-B045-48A0-8F32-8B86DC3094B1}" srcOrd="2" destOrd="0" presId="urn:microsoft.com/office/officeart/2005/8/layout/orgChart1"/>
    <dgm:cxn modelId="{F4848799-A973-4D67-AC75-6DCF40EB2395}" type="presParOf" srcId="{CDF129DD-D035-4C80-A952-35722BCCBB7F}" destId="{3F8D6C7D-597E-42D6-B49F-F9C48719168F}" srcOrd="14" destOrd="0" presId="urn:microsoft.com/office/officeart/2005/8/layout/orgChart1"/>
    <dgm:cxn modelId="{BEA60E8F-97FD-483C-ACC0-1FEEA416CCF6}" type="presParOf" srcId="{CDF129DD-D035-4C80-A952-35722BCCBB7F}" destId="{082C1097-0052-4978-A187-06954ECE6FF4}" srcOrd="15" destOrd="0" presId="urn:microsoft.com/office/officeart/2005/8/layout/orgChart1"/>
    <dgm:cxn modelId="{5FD2EA27-7858-4C5E-86A6-571A54E6C7A1}" type="presParOf" srcId="{082C1097-0052-4978-A187-06954ECE6FF4}" destId="{F43FDA65-C486-4289-A52C-06A24AD20951}" srcOrd="0" destOrd="0" presId="urn:microsoft.com/office/officeart/2005/8/layout/orgChart1"/>
    <dgm:cxn modelId="{EFC014B1-96C2-4875-A99E-ECA5A1669846}" type="presParOf" srcId="{F43FDA65-C486-4289-A52C-06A24AD20951}" destId="{12B38F3A-6540-4B3B-ABB0-2D42D57CBC0F}" srcOrd="0" destOrd="0" presId="urn:microsoft.com/office/officeart/2005/8/layout/orgChart1"/>
    <dgm:cxn modelId="{4BB53F89-7D11-4090-964B-A19140B709C8}" type="presParOf" srcId="{F43FDA65-C486-4289-A52C-06A24AD20951}" destId="{0ACFD144-24DD-49C4-8226-9FC0F41992C8}" srcOrd="1" destOrd="0" presId="urn:microsoft.com/office/officeart/2005/8/layout/orgChart1"/>
    <dgm:cxn modelId="{72ABCB2F-1DB3-4E26-B22D-0F3FBF580058}" type="presParOf" srcId="{082C1097-0052-4978-A187-06954ECE6FF4}" destId="{A8ED07BB-1A73-4771-BD49-3AC657AB60E1}" srcOrd="1" destOrd="0" presId="urn:microsoft.com/office/officeart/2005/8/layout/orgChart1"/>
    <dgm:cxn modelId="{1FC5F549-C122-4BD3-9B58-A3CE1EB484B7}" type="presParOf" srcId="{082C1097-0052-4978-A187-06954ECE6FF4}" destId="{7B9C9B46-D324-4C77-A639-AE00BBE0036D}" srcOrd="2" destOrd="0" presId="urn:microsoft.com/office/officeart/2005/8/layout/orgChart1"/>
    <dgm:cxn modelId="{05F39854-1791-4DD8-AF41-AC70086D3326}" type="presParOf" srcId="{CDF129DD-D035-4C80-A952-35722BCCBB7F}" destId="{BBAB112B-63B2-4346-8E70-4BEDB23E0724}" srcOrd="16" destOrd="0" presId="urn:microsoft.com/office/officeart/2005/8/layout/orgChart1"/>
    <dgm:cxn modelId="{FE5BB6CD-5A49-46C1-A271-19E1A7A89ED6}" type="presParOf" srcId="{CDF129DD-D035-4C80-A952-35722BCCBB7F}" destId="{203AF892-40A1-47C2-9795-350F704FEBAC}" srcOrd="17" destOrd="0" presId="urn:microsoft.com/office/officeart/2005/8/layout/orgChart1"/>
    <dgm:cxn modelId="{56D7AC9B-B5B5-46CA-9FC1-CA5D9A27E43F}" type="presParOf" srcId="{203AF892-40A1-47C2-9795-350F704FEBAC}" destId="{9721CA34-814F-4806-BEB6-7F2B86EDD2D3}" srcOrd="0" destOrd="0" presId="urn:microsoft.com/office/officeart/2005/8/layout/orgChart1"/>
    <dgm:cxn modelId="{7C90C853-F5E6-4E94-8016-0A39A382125D}" type="presParOf" srcId="{9721CA34-814F-4806-BEB6-7F2B86EDD2D3}" destId="{F263A4B7-E8F5-458F-A1E2-E486494AF248}" srcOrd="0" destOrd="0" presId="urn:microsoft.com/office/officeart/2005/8/layout/orgChart1"/>
    <dgm:cxn modelId="{80027085-DD0E-4A7C-A3E2-9C4497B9F5BA}" type="presParOf" srcId="{9721CA34-814F-4806-BEB6-7F2B86EDD2D3}" destId="{51C498D2-A283-488C-B4A5-D9D019254B87}" srcOrd="1" destOrd="0" presId="urn:microsoft.com/office/officeart/2005/8/layout/orgChart1"/>
    <dgm:cxn modelId="{970B078D-4A3E-4755-A2BD-39D19CAC7FFE}" type="presParOf" srcId="{203AF892-40A1-47C2-9795-350F704FEBAC}" destId="{EAA7ACDF-BD71-4AB5-B589-A4294246725F}" srcOrd="1" destOrd="0" presId="urn:microsoft.com/office/officeart/2005/8/layout/orgChart1"/>
    <dgm:cxn modelId="{19AE804D-28E2-4E67-AB2B-67B24C9EFB92}" type="presParOf" srcId="{203AF892-40A1-47C2-9795-350F704FEBAC}" destId="{36C98E6D-92AE-41F1-BE7E-147D4FDCB7D8}" srcOrd="2" destOrd="0" presId="urn:microsoft.com/office/officeart/2005/8/layout/orgChart1"/>
    <dgm:cxn modelId="{8E3B3704-8F56-4853-AF1B-41EFF9F10CF1}" type="presParOf" srcId="{CDF129DD-D035-4C80-A952-35722BCCBB7F}" destId="{D013C380-A1E4-46D5-BB2D-E2A8949720A3}" srcOrd="18" destOrd="0" presId="urn:microsoft.com/office/officeart/2005/8/layout/orgChart1"/>
    <dgm:cxn modelId="{863B574C-7427-438E-90C1-A5C160684A51}" type="presParOf" srcId="{CDF129DD-D035-4C80-A952-35722BCCBB7F}" destId="{B84D9ADF-4C06-4F8F-B852-5B70E11B09A0}" srcOrd="19" destOrd="0" presId="urn:microsoft.com/office/officeart/2005/8/layout/orgChart1"/>
    <dgm:cxn modelId="{B3779764-8F5E-4734-BF9B-0039121DA5DA}" type="presParOf" srcId="{B84D9ADF-4C06-4F8F-B852-5B70E11B09A0}" destId="{41B06270-4EE4-4659-9EE1-865D34C24FBD}" srcOrd="0" destOrd="0" presId="urn:microsoft.com/office/officeart/2005/8/layout/orgChart1"/>
    <dgm:cxn modelId="{A195033C-BA3A-4732-93B1-936AF8AB3745}" type="presParOf" srcId="{41B06270-4EE4-4659-9EE1-865D34C24FBD}" destId="{FBA71BFA-1CE1-4132-A54B-A024B58D24AA}" srcOrd="0" destOrd="0" presId="urn:microsoft.com/office/officeart/2005/8/layout/orgChart1"/>
    <dgm:cxn modelId="{108FABEC-D329-451E-A246-3A0122FD868E}" type="presParOf" srcId="{41B06270-4EE4-4659-9EE1-865D34C24FBD}" destId="{FFF09F0A-782A-431E-8342-DCCC64433200}" srcOrd="1" destOrd="0" presId="urn:microsoft.com/office/officeart/2005/8/layout/orgChart1"/>
    <dgm:cxn modelId="{35B0850E-5151-4F35-B4D3-E4826F52007B}" type="presParOf" srcId="{B84D9ADF-4C06-4F8F-B852-5B70E11B09A0}" destId="{0FA0C322-C6ED-40A5-B24F-0EAD60944126}" srcOrd="1" destOrd="0" presId="urn:microsoft.com/office/officeart/2005/8/layout/orgChart1"/>
    <dgm:cxn modelId="{89EFA4D5-96C1-4697-B5CE-FE814E111DF7}" type="presParOf" srcId="{B84D9ADF-4C06-4F8F-B852-5B70E11B09A0}" destId="{D7F93A29-8C86-42EA-BB7A-A1520C3302D8}" srcOrd="2" destOrd="0" presId="urn:microsoft.com/office/officeart/2005/8/layout/orgChart1"/>
    <dgm:cxn modelId="{E6EA3996-DB78-4693-AAD1-B8E2F0CC8BCD}" type="presParOf" srcId="{CDF129DD-D035-4C80-A952-35722BCCBB7F}" destId="{8B238BAC-93F4-4D60-842B-752BBBF886E3}" srcOrd="20" destOrd="0" presId="urn:microsoft.com/office/officeart/2005/8/layout/orgChart1"/>
    <dgm:cxn modelId="{85639347-9F32-4EF4-B174-0BCFF996C0AE}" type="presParOf" srcId="{CDF129DD-D035-4C80-A952-35722BCCBB7F}" destId="{8B2E5BD0-03C5-4166-8B37-FADE7FEFBAA6}" srcOrd="21" destOrd="0" presId="urn:microsoft.com/office/officeart/2005/8/layout/orgChart1"/>
    <dgm:cxn modelId="{D55DC0E9-BFE4-4521-AB26-774EAFACC392}" type="presParOf" srcId="{8B2E5BD0-03C5-4166-8B37-FADE7FEFBAA6}" destId="{61DA7920-8B55-46C2-93DE-EE35CCC046F1}" srcOrd="0" destOrd="0" presId="urn:microsoft.com/office/officeart/2005/8/layout/orgChart1"/>
    <dgm:cxn modelId="{BA222A93-5CB6-4205-908D-1CBE9C29AA3F}" type="presParOf" srcId="{61DA7920-8B55-46C2-93DE-EE35CCC046F1}" destId="{6AA17ABB-0552-4EEA-BDEC-DEDC23E7EFA6}" srcOrd="0" destOrd="0" presId="urn:microsoft.com/office/officeart/2005/8/layout/orgChart1"/>
    <dgm:cxn modelId="{852B5521-82C8-4D5B-8443-0D1F233A6F03}" type="presParOf" srcId="{61DA7920-8B55-46C2-93DE-EE35CCC046F1}" destId="{BF134C96-2167-4DC5-888C-5AB9751482CA}" srcOrd="1" destOrd="0" presId="urn:microsoft.com/office/officeart/2005/8/layout/orgChart1"/>
    <dgm:cxn modelId="{BD0B6CBB-79A2-495F-819B-5C52B3474A5C}" type="presParOf" srcId="{8B2E5BD0-03C5-4166-8B37-FADE7FEFBAA6}" destId="{99D9F1ED-D816-404C-8B3E-200A4F42AA54}" srcOrd="1" destOrd="0" presId="urn:microsoft.com/office/officeart/2005/8/layout/orgChart1"/>
    <dgm:cxn modelId="{712B4240-EFD3-45F9-844F-BD71F0048E05}" type="presParOf" srcId="{8B2E5BD0-03C5-4166-8B37-FADE7FEFBAA6}" destId="{476536F5-BF7C-488E-8EE5-6B4816B93C6C}" srcOrd="2" destOrd="0" presId="urn:microsoft.com/office/officeart/2005/8/layout/orgChart1"/>
    <dgm:cxn modelId="{822DFE7F-E87A-435A-8E09-836F4AB90A81}" type="presParOf" srcId="{CDF129DD-D035-4C80-A952-35722BCCBB7F}" destId="{DE5772CD-BAC5-4FB7-8072-EA1FDF12C150}" srcOrd="22" destOrd="0" presId="urn:microsoft.com/office/officeart/2005/8/layout/orgChart1"/>
    <dgm:cxn modelId="{052495D0-5246-43DE-961C-494329A0A274}" type="presParOf" srcId="{CDF129DD-D035-4C80-A952-35722BCCBB7F}" destId="{EC6A389D-3EF3-49AA-87CE-2CE7A1118C94}" srcOrd="23" destOrd="0" presId="urn:microsoft.com/office/officeart/2005/8/layout/orgChart1"/>
    <dgm:cxn modelId="{6ADCF919-C6BA-45EE-AC5D-5E0B7D35F84A}" type="presParOf" srcId="{EC6A389D-3EF3-49AA-87CE-2CE7A1118C94}" destId="{4A5E7970-50C9-443F-8EB3-64B7D40FE275}" srcOrd="0" destOrd="0" presId="urn:microsoft.com/office/officeart/2005/8/layout/orgChart1"/>
    <dgm:cxn modelId="{37F9097D-2745-44C1-9C09-EB983B1B4D11}" type="presParOf" srcId="{4A5E7970-50C9-443F-8EB3-64B7D40FE275}" destId="{7DD8DC7E-4473-4651-9FDD-4DAA161A6721}" srcOrd="0" destOrd="0" presId="urn:microsoft.com/office/officeart/2005/8/layout/orgChart1"/>
    <dgm:cxn modelId="{73350104-843A-4132-A705-C868F933AA03}" type="presParOf" srcId="{4A5E7970-50C9-443F-8EB3-64B7D40FE275}" destId="{BDB230C2-B8D2-4F72-84E3-AC8D6C9A0F74}" srcOrd="1" destOrd="0" presId="urn:microsoft.com/office/officeart/2005/8/layout/orgChart1"/>
    <dgm:cxn modelId="{B3179ABE-2E9A-40BE-99D8-C951288C8971}" type="presParOf" srcId="{EC6A389D-3EF3-49AA-87CE-2CE7A1118C94}" destId="{1A364174-B1B9-4CBD-B1D7-F48F86796D31}" srcOrd="1" destOrd="0" presId="urn:microsoft.com/office/officeart/2005/8/layout/orgChart1"/>
    <dgm:cxn modelId="{A432FCF7-BEC9-4E46-A50C-2DF84AE8E16D}" type="presParOf" srcId="{EC6A389D-3EF3-49AA-87CE-2CE7A1118C94}" destId="{2AE48E23-68DD-4EA0-A2C9-8B6C3F3F1FF8}" srcOrd="2" destOrd="0" presId="urn:microsoft.com/office/officeart/2005/8/layout/orgChart1"/>
    <dgm:cxn modelId="{D715A1FE-51E7-44A2-9DB2-4ECF3693043A}" type="presParOf" srcId="{1776B86E-8A33-4662-9E5D-3EEE927D6E34}" destId="{4DF75D9C-36ED-43E6-AAAD-A07F502C63BF}" srcOrd="2" destOrd="0" presId="urn:microsoft.com/office/officeart/2005/8/layout/orgChart1"/>
    <dgm:cxn modelId="{1DEE0CE8-C114-463A-B792-99662F2DF82F}" type="presParOf" srcId="{4DF75D9C-36ED-43E6-AAAD-A07F502C63BF}" destId="{C46A6D35-46F9-4A42-AA3A-430B13CC3E1A}" srcOrd="0" destOrd="0" presId="urn:microsoft.com/office/officeart/2005/8/layout/orgChart1"/>
    <dgm:cxn modelId="{F7123F03-F03F-4A9E-8B2A-0C613B332440}" type="presParOf" srcId="{4DF75D9C-36ED-43E6-AAAD-A07F502C63BF}" destId="{D4C70ACA-3A4A-4505-A238-DE4B496403A3}" srcOrd="1" destOrd="0" presId="urn:microsoft.com/office/officeart/2005/8/layout/orgChart1"/>
    <dgm:cxn modelId="{AE0D8929-0B9F-4FF7-83E2-06245F14ABC9}" type="presParOf" srcId="{D4C70ACA-3A4A-4505-A238-DE4B496403A3}" destId="{791A6E67-B649-405F-A0BD-80F1FEFA03E7}" srcOrd="0" destOrd="0" presId="urn:microsoft.com/office/officeart/2005/8/layout/orgChart1"/>
    <dgm:cxn modelId="{ECED3CA4-26E0-414F-BC78-1616F15FC636}" type="presParOf" srcId="{791A6E67-B649-405F-A0BD-80F1FEFA03E7}" destId="{2FFD4A61-6685-4236-A051-4D6DF03455D3}" srcOrd="0" destOrd="0" presId="urn:microsoft.com/office/officeart/2005/8/layout/orgChart1"/>
    <dgm:cxn modelId="{1C82B29F-EF46-407E-A4DD-56EAC2AFED0B}" type="presParOf" srcId="{791A6E67-B649-405F-A0BD-80F1FEFA03E7}" destId="{45CD7A9A-6A4F-4DB1-9F08-A69DB5E5C377}" srcOrd="1" destOrd="0" presId="urn:microsoft.com/office/officeart/2005/8/layout/orgChart1"/>
    <dgm:cxn modelId="{2C7FE653-BBB1-4308-8B27-59650F5F84D5}" type="presParOf" srcId="{D4C70ACA-3A4A-4505-A238-DE4B496403A3}" destId="{BC49A9E0-0D55-475C-8AEA-53C1EF9B6E36}" srcOrd="1" destOrd="0" presId="urn:microsoft.com/office/officeart/2005/8/layout/orgChart1"/>
    <dgm:cxn modelId="{4269E170-AD2D-40A4-8152-7DEEC4B04AFD}" type="presParOf" srcId="{D4C70ACA-3A4A-4505-A238-DE4B496403A3}" destId="{68B4A058-70EA-4F7F-93C1-959DB4E66159}" srcOrd="2" destOrd="0" presId="urn:microsoft.com/office/officeart/2005/8/layout/orgChart1"/>
    <dgm:cxn modelId="{BF194680-981E-4F2B-B373-92F083D2B43F}" type="presParOf" srcId="{4DF75D9C-36ED-43E6-AAAD-A07F502C63BF}" destId="{2ADB0C17-6D46-42F5-A525-36C278B0EC4B}" srcOrd="2" destOrd="0" presId="urn:microsoft.com/office/officeart/2005/8/layout/orgChart1"/>
    <dgm:cxn modelId="{42CDE434-A84E-43F7-865D-F6779935DED3}" type="presParOf" srcId="{4DF75D9C-36ED-43E6-AAAD-A07F502C63BF}" destId="{25B4FD88-08FF-495C-92A4-67C3635AD634}" srcOrd="3" destOrd="0" presId="urn:microsoft.com/office/officeart/2005/8/layout/orgChart1"/>
    <dgm:cxn modelId="{31E680C4-8BD1-42E8-9512-45B392F3C093}" type="presParOf" srcId="{25B4FD88-08FF-495C-92A4-67C3635AD634}" destId="{F361B779-AD5F-4540-9C2B-1D8662DA815F}" srcOrd="0" destOrd="0" presId="urn:microsoft.com/office/officeart/2005/8/layout/orgChart1"/>
    <dgm:cxn modelId="{98F09F71-8144-4D92-AE9D-B01F85C326C3}" type="presParOf" srcId="{F361B779-AD5F-4540-9C2B-1D8662DA815F}" destId="{BAAF4223-256B-403B-89CF-D36743D09D9E}" srcOrd="0" destOrd="0" presId="urn:microsoft.com/office/officeart/2005/8/layout/orgChart1"/>
    <dgm:cxn modelId="{6ACE416B-4E63-42C5-B371-188FE0E23F56}" type="presParOf" srcId="{F361B779-AD5F-4540-9C2B-1D8662DA815F}" destId="{725DD8E6-D948-496A-BFAF-8CECC5637391}" srcOrd="1" destOrd="0" presId="urn:microsoft.com/office/officeart/2005/8/layout/orgChart1"/>
    <dgm:cxn modelId="{0CA48DA7-3360-4D8E-AF2C-2FCB314FDA83}" type="presParOf" srcId="{25B4FD88-08FF-495C-92A4-67C3635AD634}" destId="{6BB26BDE-5AE1-427F-981C-BADBC3EAC3F2}" srcOrd="1" destOrd="0" presId="urn:microsoft.com/office/officeart/2005/8/layout/orgChart1"/>
    <dgm:cxn modelId="{A6D3378B-D5F5-4E86-999C-4A9ACAB714A2}" type="presParOf" srcId="{25B4FD88-08FF-495C-92A4-67C3635AD634}" destId="{A0307F1A-D869-451D-9B7C-8FA0EA4DA5DD}" srcOrd="2" destOrd="0" presId="urn:microsoft.com/office/officeart/2005/8/layout/orgChart1"/>
    <dgm:cxn modelId="{AFEBA122-2BAB-4FBD-861B-BACCDFF9540E}" type="presParOf" srcId="{4DF75D9C-36ED-43E6-AAAD-A07F502C63BF}" destId="{72AE8B62-D3D9-470F-9E49-544CD324D63A}" srcOrd="4" destOrd="0" presId="urn:microsoft.com/office/officeart/2005/8/layout/orgChart1"/>
    <dgm:cxn modelId="{C86C273E-47D3-4374-95FC-C3881B68E751}" type="presParOf" srcId="{4DF75D9C-36ED-43E6-AAAD-A07F502C63BF}" destId="{56FB891C-5BA9-48AF-80F4-77C945F81B5D}" srcOrd="5" destOrd="0" presId="urn:microsoft.com/office/officeart/2005/8/layout/orgChart1"/>
    <dgm:cxn modelId="{97488E94-E342-4DE0-ACCC-F330A99FAFA0}" type="presParOf" srcId="{56FB891C-5BA9-48AF-80F4-77C945F81B5D}" destId="{ED12F4FE-7611-4E08-957C-808DD2D5F2A0}" srcOrd="0" destOrd="0" presId="urn:microsoft.com/office/officeart/2005/8/layout/orgChart1"/>
    <dgm:cxn modelId="{3B5FC562-A68C-4101-88CF-382DE6353904}" type="presParOf" srcId="{ED12F4FE-7611-4E08-957C-808DD2D5F2A0}" destId="{D96DED21-EE8C-483F-848D-0989C7EDE0F7}" srcOrd="0" destOrd="0" presId="urn:microsoft.com/office/officeart/2005/8/layout/orgChart1"/>
    <dgm:cxn modelId="{0AA0A661-B341-49A4-8CF8-777529C39FDC}" type="presParOf" srcId="{ED12F4FE-7611-4E08-957C-808DD2D5F2A0}" destId="{97976C97-10BD-48BE-8640-B90D6A55FF31}" srcOrd="1" destOrd="0" presId="urn:microsoft.com/office/officeart/2005/8/layout/orgChart1"/>
    <dgm:cxn modelId="{BC349484-F93D-43F7-89D6-C4E0704F5AA2}" type="presParOf" srcId="{56FB891C-5BA9-48AF-80F4-77C945F81B5D}" destId="{0D12AF18-8ED7-4FAB-B864-28D14EDC735E}" srcOrd="1" destOrd="0" presId="urn:microsoft.com/office/officeart/2005/8/layout/orgChart1"/>
    <dgm:cxn modelId="{705320E1-7466-48E8-BDD3-134A57DE9B2F}" type="presParOf" srcId="{56FB891C-5BA9-48AF-80F4-77C945F81B5D}" destId="{8F4EF279-D852-4144-B0D8-E659C0A0C481}" srcOrd="2" destOrd="0" presId="urn:microsoft.com/office/officeart/2005/8/layout/orgChart1"/>
    <dgm:cxn modelId="{DAC5B942-1506-4D13-8DBF-291380049551}" type="presParOf" srcId="{4DF75D9C-36ED-43E6-AAAD-A07F502C63BF}" destId="{0F216FEF-5B44-4A04-9F4F-E0C886C1DA7B}" srcOrd="6" destOrd="0" presId="urn:microsoft.com/office/officeart/2005/8/layout/orgChart1"/>
    <dgm:cxn modelId="{F66C2B28-8769-4989-BC83-AECD360076C1}" type="presParOf" srcId="{4DF75D9C-36ED-43E6-AAAD-A07F502C63BF}" destId="{E318A90A-464E-483E-B066-ED84BB64BB53}" srcOrd="7" destOrd="0" presId="urn:microsoft.com/office/officeart/2005/8/layout/orgChart1"/>
    <dgm:cxn modelId="{4884B6D1-AAB3-475D-AE3A-5F847E37F9A8}" type="presParOf" srcId="{E318A90A-464E-483E-B066-ED84BB64BB53}" destId="{2A714384-DD59-438B-8EF1-85721B3998E8}" srcOrd="0" destOrd="0" presId="urn:microsoft.com/office/officeart/2005/8/layout/orgChart1"/>
    <dgm:cxn modelId="{DE9C9995-CA08-4A24-894C-CB3330ED07AF}" type="presParOf" srcId="{2A714384-DD59-438B-8EF1-85721B3998E8}" destId="{7BEAF859-E41E-4E95-AF89-C3CFC79B0CE7}" srcOrd="0" destOrd="0" presId="urn:microsoft.com/office/officeart/2005/8/layout/orgChart1"/>
    <dgm:cxn modelId="{4CCC3D62-D5E8-4DD7-A033-F8674A43ED94}" type="presParOf" srcId="{2A714384-DD59-438B-8EF1-85721B3998E8}" destId="{68A84CF8-2E29-41ED-AC17-9C42100CC2E4}" srcOrd="1" destOrd="0" presId="urn:microsoft.com/office/officeart/2005/8/layout/orgChart1"/>
    <dgm:cxn modelId="{14AA0B7F-89BA-4BA7-A93F-35F92C7BF3A4}" type="presParOf" srcId="{E318A90A-464E-483E-B066-ED84BB64BB53}" destId="{2DAD3898-6C08-4A0A-B4BE-C229A10D5819}" srcOrd="1" destOrd="0" presId="urn:microsoft.com/office/officeart/2005/8/layout/orgChart1"/>
    <dgm:cxn modelId="{6510F843-EDE6-4BC1-ADAC-B3A0B94C5799}" type="presParOf" srcId="{E318A90A-464E-483E-B066-ED84BB64BB53}" destId="{0A65228F-ED4B-4D74-ABD4-A5EBE287BCBB}" srcOrd="2" destOrd="0" presId="urn:microsoft.com/office/officeart/2005/8/layout/orgChart1"/>
    <dgm:cxn modelId="{911D25EA-876C-46C4-BB7C-919EA9536149}" type="presParOf" srcId="{4DF75D9C-36ED-43E6-AAAD-A07F502C63BF}" destId="{8D6D8365-3374-47E4-B359-3A37A59198BD}" srcOrd="8" destOrd="0" presId="urn:microsoft.com/office/officeart/2005/8/layout/orgChart1"/>
    <dgm:cxn modelId="{5A1F0910-D9C5-4B21-B357-5040BD05DB66}" type="presParOf" srcId="{4DF75D9C-36ED-43E6-AAAD-A07F502C63BF}" destId="{793DC526-076B-464B-A907-D0DC74236765}" srcOrd="9" destOrd="0" presId="urn:microsoft.com/office/officeart/2005/8/layout/orgChart1"/>
    <dgm:cxn modelId="{377389BD-9F89-4284-A3FC-788C72035187}" type="presParOf" srcId="{793DC526-076B-464B-A907-D0DC74236765}" destId="{C1C5D383-BF12-452B-ABA9-BF10706C2532}" srcOrd="0" destOrd="0" presId="urn:microsoft.com/office/officeart/2005/8/layout/orgChart1"/>
    <dgm:cxn modelId="{6D08FB91-BCB7-474A-AE2E-45C2734B3FCC}" type="presParOf" srcId="{C1C5D383-BF12-452B-ABA9-BF10706C2532}" destId="{E5A6C1D4-4BC1-4E62-888A-D57F8C23F337}" srcOrd="0" destOrd="0" presId="urn:microsoft.com/office/officeart/2005/8/layout/orgChart1"/>
    <dgm:cxn modelId="{43201F63-25B7-497E-99BC-AF67F01CAF1C}" type="presParOf" srcId="{C1C5D383-BF12-452B-ABA9-BF10706C2532}" destId="{EFC44CF3-00A4-41E9-8041-22EF5025904B}" srcOrd="1" destOrd="0" presId="urn:microsoft.com/office/officeart/2005/8/layout/orgChart1"/>
    <dgm:cxn modelId="{F2D023C6-92D8-4863-A509-0826C895124B}" type="presParOf" srcId="{793DC526-076B-464B-A907-D0DC74236765}" destId="{5EE8DC50-8BDD-496E-8F04-B7141566619B}" srcOrd="1" destOrd="0" presId="urn:microsoft.com/office/officeart/2005/8/layout/orgChart1"/>
    <dgm:cxn modelId="{2CAC3971-3CD2-400A-9D36-70931E542995}" type="presParOf" srcId="{793DC526-076B-464B-A907-D0DC74236765}" destId="{A59EB746-A333-4AA0-939E-1288AD174FAE}" srcOrd="2" destOrd="0" presId="urn:microsoft.com/office/officeart/2005/8/layout/orgChart1"/>
    <dgm:cxn modelId="{79E26978-D9DD-4278-B534-C32750D20CB2}" type="presParOf" srcId="{4DF75D9C-36ED-43E6-AAAD-A07F502C63BF}" destId="{40CE1453-9C42-4C1C-9FDA-A4759735CA43}" srcOrd="10" destOrd="0" presId="urn:microsoft.com/office/officeart/2005/8/layout/orgChart1"/>
    <dgm:cxn modelId="{9541C5F8-D8F8-4925-A07A-959D1818957F}" type="presParOf" srcId="{4DF75D9C-36ED-43E6-AAAD-A07F502C63BF}" destId="{3599750E-1CB2-467E-852E-D20BBA1E1036}" srcOrd="11" destOrd="0" presId="urn:microsoft.com/office/officeart/2005/8/layout/orgChart1"/>
    <dgm:cxn modelId="{65F0419E-2C61-4751-A103-6428C632C3AB}" type="presParOf" srcId="{3599750E-1CB2-467E-852E-D20BBA1E1036}" destId="{038A0CA1-C31C-4A91-B487-1C81C994DE21}" srcOrd="0" destOrd="0" presId="urn:microsoft.com/office/officeart/2005/8/layout/orgChart1"/>
    <dgm:cxn modelId="{1FCD840B-47E2-457E-99C9-2F60F72AEB48}" type="presParOf" srcId="{038A0CA1-C31C-4A91-B487-1C81C994DE21}" destId="{3807EEA1-4A2B-4237-B900-040E971AEDA1}" srcOrd="0" destOrd="0" presId="urn:microsoft.com/office/officeart/2005/8/layout/orgChart1"/>
    <dgm:cxn modelId="{2D21B76C-A939-4685-AE5E-E41D8EF4118C}" type="presParOf" srcId="{038A0CA1-C31C-4A91-B487-1C81C994DE21}" destId="{DB525C2D-614F-457E-8047-F4D0B3C0CD93}" srcOrd="1" destOrd="0" presId="urn:microsoft.com/office/officeart/2005/8/layout/orgChart1"/>
    <dgm:cxn modelId="{3889C602-4985-4FA5-BAFD-F17EC29E2507}" type="presParOf" srcId="{3599750E-1CB2-467E-852E-D20BBA1E1036}" destId="{626CCE43-A647-4329-861B-82E8B79E3CF0}" srcOrd="1" destOrd="0" presId="urn:microsoft.com/office/officeart/2005/8/layout/orgChart1"/>
    <dgm:cxn modelId="{0135FE0C-7468-4811-8C79-55BB41237C48}" type="presParOf" srcId="{3599750E-1CB2-467E-852E-D20BBA1E1036}" destId="{27A896D5-5201-47CD-AA09-56C3B136172A}" srcOrd="2" destOrd="0" presId="urn:microsoft.com/office/officeart/2005/8/layout/orgChart1"/>
    <dgm:cxn modelId="{44377118-2EED-40BC-A315-95AB6951D130}" type="presParOf" srcId="{4DF75D9C-36ED-43E6-AAAD-A07F502C63BF}" destId="{CDBB25D7-469C-4D0C-AF59-B049B8A467AC}" srcOrd="12" destOrd="0" presId="urn:microsoft.com/office/officeart/2005/8/layout/orgChart1"/>
    <dgm:cxn modelId="{5DF883DF-7299-419F-86C0-49C7940A4FEE}" type="presParOf" srcId="{4DF75D9C-36ED-43E6-AAAD-A07F502C63BF}" destId="{9664DEFD-91F7-4C75-AD1B-719CE6F5C20B}" srcOrd="13" destOrd="0" presId="urn:microsoft.com/office/officeart/2005/8/layout/orgChart1"/>
    <dgm:cxn modelId="{96E4DC96-A6F7-40BA-9C9A-E1163A1D6F46}" type="presParOf" srcId="{9664DEFD-91F7-4C75-AD1B-719CE6F5C20B}" destId="{EE02A0C9-C266-41CD-BDD0-935416716382}" srcOrd="0" destOrd="0" presId="urn:microsoft.com/office/officeart/2005/8/layout/orgChart1"/>
    <dgm:cxn modelId="{82D89835-4ACB-4FE5-A96F-03FDB1D472E3}" type="presParOf" srcId="{EE02A0C9-C266-41CD-BDD0-935416716382}" destId="{20E77B57-38C0-4B5A-8BE2-767E0AEF2136}" srcOrd="0" destOrd="0" presId="urn:microsoft.com/office/officeart/2005/8/layout/orgChart1"/>
    <dgm:cxn modelId="{E57182EF-4A66-445B-8D77-84A48F924FE8}" type="presParOf" srcId="{EE02A0C9-C266-41CD-BDD0-935416716382}" destId="{1386514F-3551-4CCD-A372-5303CD5C8945}" srcOrd="1" destOrd="0" presId="urn:microsoft.com/office/officeart/2005/8/layout/orgChart1"/>
    <dgm:cxn modelId="{4652D3A9-846C-4764-96A6-148967BA0790}" type="presParOf" srcId="{9664DEFD-91F7-4C75-AD1B-719CE6F5C20B}" destId="{89352353-7B05-4F23-B511-DCA755909541}" srcOrd="1" destOrd="0" presId="urn:microsoft.com/office/officeart/2005/8/layout/orgChart1"/>
    <dgm:cxn modelId="{7835B575-8F10-46CA-9873-81253FBE4FC8}" type="presParOf" srcId="{9664DEFD-91F7-4C75-AD1B-719CE6F5C20B}" destId="{8DB99648-E832-433C-9EF3-26C6DBF8C173}" srcOrd="2" destOrd="0" presId="urn:microsoft.com/office/officeart/2005/8/layout/orgChart1"/>
    <dgm:cxn modelId="{501F7DD0-ECDB-4D9E-829E-092EDC11E333}" type="presParOf" srcId="{4DF75D9C-36ED-43E6-AAAD-A07F502C63BF}" destId="{50440DA6-C259-49F9-89BB-651B222B211A}" srcOrd="14" destOrd="0" presId="urn:microsoft.com/office/officeart/2005/8/layout/orgChart1"/>
    <dgm:cxn modelId="{DCEC1C74-636C-498E-918B-B2FF819F266F}" type="presParOf" srcId="{4DF75D9C-36ED-43E6-AAAD-A07F502C63BF}" destId="{303F3831-BBF9-4603-A813-AEA621832785}" srcOrd="15" destOrd="0" presId="urn:microsoft.com/office/officeart/2005/8/layout/orgChart1"/>
    <dgm:cxn modelId="{8CFCDEE3-E81A-4017-AB8B-B4329AC00B75}" type="presParOf" srcId="{303F3831-BBF9-4603-A813-AEA621832785}" destId="{D766EBBA-0F49-4FD7-B517-8C334085D972}" srcOrd="0" destOrd="0" presId="urn:microsoft.com/office/officeart/2005/8/layout/orgChart1"/>
    <dgm:cxn modelId="{ACE31872-BBCC-4305-BE0A-38D60E26FD95}" type="presParOf" srcId="{D766EBBA-0F49-4FD7-B517-8C334085D972}" destId="{8656BB7A-B60E-4A6B-8587-30CA56BBB9E4}" srcOrd="0" destOrd="0" presId="urn:microsoft.com/office/officeart/2005/8/layout/orgChart1"/>
    <dgm:cxn modelId="{0CD098DE-EB87-476B-A0C9-803CDC7C65A6}" type="presParOf" srcId="{D766EBBA-0F49-4FD7-B517-8C334085D972}" destId="{28D57F1C-2FCB-402E-9E8B-B31FD53EAB98}" srcOrd="1" destOrd="0" presId="urn:microsoft.com/office/officeart/2005/8/layout/orgChart1"/>
    <dgm:cxn modelId="{E1EE96F4-6682-43A6-8AF1-7519EE7188B0}" type="presParOf" srcId="{303F3831-BBF9-4603-A813-AEA621832785}" destId="{01052CD1-CA96-488E-A093-EB1CEE0171B2}" srcOrd="1" destOrd="0" presId="urn:microsoft.com/office/officeart/2005/8/layout/orgChart1"/>
    <dgm:cxn modelId="{24CE9F15-30DA-49F6-AC85-FBFEEECF38EA}" type="presParOf" srcId="{303F3831-BBF9-4603-A813-AEA621832785}" destId="{08213F87-0E0C-4E55-A4EF-F84A36556D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40DA6-C259-49F9-89BB-651B222B211A}">
      <dsp:nvSpPr>
        <dsp:cNvPr id="0" name=""/>
        <dsp:cNvSpPr/>
      </dsp:nvSpPr>
      <dsp:spPr>
        <a:xfrm>
          <a:off x="8822592" y="1405261"/>
          <a:ext cx="129338" cy="3190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0341"/>
              </a:lnTo>
              <a:lnTo>
                <a:pt x="129338" y="319034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B25D7-469C-4D0C-AF59-B049B8A467AC}">
      <dsp:nvSpPr>
        <dsp:cNvPr id="0" name=""/>
        <dsp:cNvSpPr/>
      </dsp:nvSpPr>
      <dsp:spPr>
        <a:xfrm>
          <a:off x="8693254" y="1405261"/>
          <a:ext cx="129338" cy="3190341"/>
        </a:xfrm>
        <a:custGeom>
          <a:avLst/>
          <a:gdLst/>
          <a:ahLst/>
          <a:cxnLst/>
          <a:rect l="0" t="0" r="0" b="0"/>
          <a:pathLst>
            <a:path>
              <a:moveTo>
                <a:pt x="129338" y="0"/>
              </a:moveTo>
              <a:lnTo>
                <a:pt x="129338" y="3190341"/>
              </a:lnTo>
              <a:lnTo>
                <a:pt x="0" y="319034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E1453-9C42-4C1C-9FDA-A4759735CA43}">
      <dsp:nvSpPr>
        <dsp:cNvPr id="0" name=""/>
        <dsp:cNvSpPr/>
      </dsp:nvSpPr>
      <dsp:spPr>
        <a:xfrm>
          <a:off x="8822592" y="1405261"/>
          <a:ext cx="129338" cy="231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5769"/>
              </a:lnTo>
              <a:lnTo>
                <a:pt x="129338" y="231576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D8365-3374-47E4-B359-3A37A59198BD}">
      <dsp:nvSpPr>
        <dsp:cNvPr id="0" name=""/>
        <dsp:cNvSpPr/>
      </dsp:nvSpPr>
      <dsp:spPr>
        <a:xfrm>
          <a:off x="8693254" y="1405261"/>
          <a:ext cx="129338" cy="2315769"/>
        </a:xfrm>
        <a:custGeom>
          <a:avLst/>
          <a:gdLst/>
          <a:ahLst/>
          <a:cxnLst/>
          <a:rect l="0" t="0" r="0" b="0"/>
          <a:pathLst>
            <a:path>
              <a:moveTo>
                <a:pt x="129338" y="0"/>
              </a:moveTo>
              <a:lnTo>
                <a:pt x="129338" y="2315769"/>
              </a:lnTo>
              <a:lnTo>
                <a:pt x="0" y="231576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16FEF-5B44-4A04-9F4F-E0C886C1DA7B}">
      <dsp:nvSpPr>
        <dsp:cNvPr id="0" name=""/>
        <dsp:cNvSpPr/>
      </dsp:nvSpPr>
      <dsp:spPr>
        <a:xfrm>
          <a:off x="8822592" y="1405261"/>
          <a:ext cx="129338" cy="1441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1196"/>
              </a:lnTo>
              <a:lnTo>
                <a:pt x="129338" y="144119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E8B62-D3D9-470F-9E49-544CD324D63A}">
      <dsp:nvSpPr>
        <dsp:cNvPr id="0" name=""/>
        <dsp:cNvSpPr/>
      </dsp:nvSpPr>
      <dsp:spPr>
        <a:xfrm>
          <a:off x="8693254" y="1405261"/>
          <a:ext cx="129338" cy="1441196"/>
        </a:xfrm>
        <a:custGeom>
          <a:avLst/>
          <a:gdLst/>
          <a:ahLst/>
          <a:cxnLst/>
          <a:rect l="0" t="0" r="0" b="0"/>
          <a:pathLst>
            <a:path>
              <a:moveTo>
                <a:pt x="129338" y="0"/>
              </a:moveTo>
              <a:lnTo>
                <a:pt x="129338" y="1441196"/>
              </a:lnTo>
              <a:lnTo>
                <a:pt x="0" y="144119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B0C17-6D46-42F5-A525-36C278B0EC4B}">
      <dsp:nvSpPr>
        <dsp:cNvPr id="0" name=""/>
        <dsp:cNvSpPr/>
      </dsp:nvSpPr>
      <dsp:spPr>
        <a:xfrm>
          <a:off x="8822592" y="1405261"/>
          <a:ext cx="129338" cy="566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624"/>
              </a:lnTo>
              <a:lnTo>
                <a:pt x="129338" y="56662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A6D35-46F9-4A42-AA3A-430B13CC3E1A}">
      <dsp:nvSpPr>
        <dsp:cNvPr id="0" name=""/>
        <dsp:cNvSpPr/>
      </dsp:nvSpPr>
      <dsp:spPr>
        <a:xfrm>
          <a:off x="8693254" y="1405261"/>
          <a:ext cx="129338" cy="566624"/>
        </a:xfrm>
        <a:custGeom>
          <a:avLst/>
          <a:gdLst/>
          <a:ahLst/>
          <a:cxnLst/>
          <a:rect l="0" t="0" r="0" b="0"/>
          <a:pathLst>
            <a:path>
              <a:moveTo>
                <a:pt x="129338" y="0"/>
              </a:moveTo>
              <a:lnTo>
                <a:pt x="129338" y="566624"/>
              </a:lnTo>
              <a:lnTo>
                <a:pt x="0" y="56662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772CD-BAC5-4FB7-8072-EA1FDF12C150}">
      <dsp:nvSpPr>
        <dsp:cNvPr id="0" name=""/>
        <dsp:cNvSpPr/>
      </dsp:nvSpPr>
      <dsp:spPr>
        <a:xfrm>
          <a:off x="8822592" y="1405261"/>
          <a:ext cx="8197576" cy="3756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7627"/>
              </a:lnTo>
              <a:lnTo>
                <a:pt x="8197576" y="3627627"/>
              </a:lnTo>
              <a:lnTo>
                <a:pt x="8197576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38BAC-93F4-4D60-842B-752BBBF886E3}">
      <dsp:nvSpPr>
        <dsp:cNvPr id="0" name=""/>
        <dsp:cNvSpPr/>
      </dsp:nvSpPr>
      <dsp:spPr>
        <a:xfrm>
          <a:off x="8822592" y="1405261"/>
          <a:ext cx="6707107" cy="3756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7627"/>
              </a:lnTo>
              <a:lnTo>
                <a:pt x="6707107" y="3627627"/>
              </a:lnTo>
              <a:lnTo>
                <a:pt x="6707107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3C380-A1E4-46D5-BB2D-E2A8949720A3}">
      <dsp:nvSpPr>
        <dsp:cNvPr id="0" name=""/>
        <dsp:cNvSpPr/>
      </dsp:nvSpPr>
      <dsp:spPr>
        <a:xfrm>
          <a:off x="8822592" y="1405261"/>
          <a:ext cx="5216639" cy="3756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7627"/>
              </a:lnTo>
              <a:lnTo>
                <a:pt x="5216639" y="3627627"/>
              </a:lnTo>
              <a:lnTo>
                <a:pt x="5216639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B112B-63B2-4346-8E70-4BEDB23E0724}">
      <dsp:nvSpPr>
        <dsp:cNvPr id="0" name=""/>
        <dsp:cNvSpPr/>
      </dsp:nvSpPr>
      <dsp:spPr>
        <a:xfrm>
          <a:off x="8822592" y="1405261"/>
          <a:ext cx="3726171" cy="3756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7627"/>
              </a:lnTo>
              <a:lnTo>
                <a:pt x="3726171" y="3627627"/>
              </a:lnTo>
              <a:lnTo>
                <a:pt x="3726171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D6C7D-597E-42D6-B49F-F9C48719168F}">
      <dsp:nvSpPr>
        <dsp:cNvPr id="0" name=""/>
        <dsp:cNvSpPr/>
      </dsp:nvSpPr>
      <dsp:spPr>
        <a:xfrm>
          <a:off x="8822592" y="1405261"/>
          <a:ext cx="2235702" cy="3756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7627"/>
              </a:lnTo>
              <a:lnTo>
                <a:pt x="2235702" y="3627627"/>
              </a:lnTo>
              <a:lnTo>
                <a:pt x="2235702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9DAA-72B2-4D86-887F-1ECD21BA0BFA}">
      <dsp:nvSpPr>
        <dsp:cNvPr id="0" name=""/>
        <dsp:cNvSpPr/>
      </dsp:nvSpPr>
      <dsp:spPr>
        <a:xfrm>
          <a:off x="8822592" y="1405261"/>
          <a:ext cx="745234" cy="3756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7627"/>
              </a:lnTo>
              <a:lnTo>
                <a:pt x="745234" y="3627627"/>
              </a:lnTo>
              <a:lnTo>
                <a:pt x="745234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E0B46-3652-4A8B-9E2D-67DD4BACB6FB}">
      <dsp:nvSpPr>
        <dsp:cNvPr id="0" name=""/>
        <dsp:cNvSpPr/>
      </dsp:nvSpPr>
      <dsp:spPr>
        <a:xfrm>
          <a:off x="8077358" y="1405261"/>
          <a:ext cx="745234" cy="3756965"/>
        </a:xfrm>
        <a:custGeom>
          <a:avLst/>
          <a:gdLst/>
          <a:ahLst/>
          <a:cxnLst/>
          <a:rect l="0" t="0" r="0" b="0"/>
          <a:pathLst>
            <a:path>
              <a:moveTo>
                <a:pt x="745234" y="0"/>
              </a:moveTo>
              <a:lnTo>
                <a:pt x="745234" y="3627627"/>
              </a:lnTo>
              <a:lnTo>
                <a:pt x="0" y="3627627"/>
              </a:lnTo>
              <a:lnTo>
                <a:pt x="0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0981A-0B3A-45A2-9E35-26FB4FCDFD98}">
      <dsp:nvSpPr>
        <dsp:cNvPr id="0" name=""/>
        <dsp:cNvSpPr/>
      </dsp:nvSpPr>
      <dsp:spPr>
        <a:xfrm>
          <a:off x="6586890" y="1405261"/>
          <a:ext cx="2235702" cy="3756965"/>
        </a:xfrm>
        <a:custGeom>
          <a:avLst/>
          <a:gdLst/>
          <a:ahLst/>
          <a:cxnLst/>
          <a:rect l="0" t="0" r="0" b="0"/>
          <a:pathLst>
            <a:path>
              <a:moveTo>
                <a:pt x="2235702" y="0"/>
              </a:moveTo>
              <a:lnTo>
                <a:pt x="2235702" y="3627627"/>
              </a:lnTo>
              <a:lnTo>
                <a:pt x="0" y="3627627"/>
              </a:lnTo>
              <a:lnTo>
                <a:pt x="0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C0A17-CD83-4BFC-B09A-FDD97015D347}">
      <dsp:nvSpPr>
        <dsp:cNvPr id="0" name=""/>
        <dsp:cNvSpPr/>
      </dsp:nvSpPr>
      <dsp:spPr>
        <a:xfrm>
          <a:off x="5096421" y="1405261"/>
          <a:ext cx="3726171" cy="3756965"/>
        </a:xfrm>
        <a:custGeom>
          <a:avLst/>
          <a:gdLst/>
          <a:ahLst/>
          <a:cxnLst/>
          <a:rect l="0" t="0" r="0" b="0"/>
          <a:pathLst>
            <a:path>
              <a:moveTo>
                <a:pt x="3726171" y="0"/>
              </a:moveTo>
              <a:lnTo>
                <a:pt x="3726171" y="3627627"/>
              </a:lnTo>
              <a:lnTo>
                <a:pt x="0" y="3627627"/>
              </a:lnTo>
              <a:lnTo>
                <a:pt x="0" y="37569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F57D2-11A2-477C-99C9-B538A28D8493}">
      <dsp:nvSpPr>
        <dsp:cNvPr id="0" name=""/>
        <dsp:cNvSpPr/>
      </dsp:nvSpPr>
      <dsp:spPr>
        <a:xfrm>
          <a:off x="3605953" y="1405261"/>
          <a:ext cx="5216639" cy="3756965"/>
        </a:xfrm>
        <a:custGeom>
          <a:avLst/>
          <a:gdLst/>
          <a:ahLst/>
          <a:cxnLst/>
          <a:rect l="0" t="0" r="0" b="0"/>
          <a:pathLst>
            <a:path>
              <a:moveTo>
                <a:pt x="5216639" y="0"/>
              </a:moveTo>
              <a:lnTo>
                <a:pt x="5216639" y="3627627"/>
              </a:lnTo>
              <a:lnTo>
                <a:pt x="0" y="3627627"/>
              </a:lnTo>
              <a:lnTo>
                <a:pt x="0" y="3756965"/>
              </a:lnTo>
            </a:path>
          </a:pathLst>
        </a:custGeom>
        <a:noFill/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D8998-FC5D-42E3-9620-71B75D28FE8B}">
      <dsp:nvSpPr>
        <dsp:cNvPr id="0" name=""/>
        <dsp:cNvSpPr/>
      </dsp:nvSpPr>
      <dsp:spPr>
        <a:xfrm>
          <a:off x="2115485" y="1405261"/>
          <a:ext cx="6707107" cy="3756965"/>
        </a:xfrm>
        <a:custGeom>
          <a:avLst/>
          <a:gdLst/>
          <a:ahLst/>
          <a:cxnLst/>
          <a:rect l="0" t="0" r="0" b="0"/>
          <a:pathLst>
            <a:path>
              <a:moveTo>
                <a:pt x="6707107" y="0"/>
              </a:moveTo>
              <a:lnTo>
                <a:pt x="6707107" y="3627627"/>
              </a:lnTo>
              <a:lnTo>
                <a:pt x="0" y="3627627"/>
              </a:lnTo>
              <a:lnTo>
                <a:pt x="0" y="3756965"/>
              </a:lnTo>
            </a:path>
          </a:pathLst>
        </a:custGeom>
        <a:noFill/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25C3E-8268-42D6-A33C-A5A414BBAE2C}">
      <dsp:nvSpPr>
        <dsp:cNvPr id="0" name=""/>
        <dsp:cNvSpPr/>
      </dsp:nvSpPr>
      <dsp:spPr>
        <a:xfrm>
          <a:off x="625016" y="1405261"/>
          <a:ext cx="8197576" cy="3756965"/>
        </a:xfrm>
        <a:custGeom>
          <a:avLst/>
          <a:gdLst/>
          <a:ahLst/>
          <a:cxnLst/>
          <a:rect l="0" t="0" r="0" b="0"/>
          <a:pathLst>
            <a:path>
              <a:moveTo>
                <a:pt x="8197576" y="0"/>
              </a:moveTo>
              <a:lnTo>
                <a:pt x="8197576" y="3627627"/>
              </a:lnTo>
              <a:lnTo>
                <a:pt x="0" y="3627627"/>
              </a:lnTo>
              <a:lnTo>
                <a:pt x="0" y="3756965"/>
              </a:lnTo>
            </a:path>
          </a:pathLst>
        </a:custGeom>
        <a:noFill/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C30FE-E455-4852-A04B-0C2D7F4B6EEC}">
      <dsp:nvSpPr>
        <dsp:cNvPr id="0" name=""/>
        <dsp:cNvSpPr/>
      </dsp:nvSpPr>
      <dsp:spPr>
        <a:xfrm>
          <a:off x="8206696" y="789365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PRESIDENTE </a:t>
          </a:r>
          <a:r>
            <a:rPr lang="es-MX" sz="1100" kern="1200" dirty="0">
              <a:solidFill>
                <a:schemeClr val="tx1"/>
              </a:solidFill>
            </a:rPr>
            <a:t>MUNICIPAL</a:t>
          </a:r>
        </a:p>
      </dsp:txBody>
      <dsp:txXfrm>
        <a:off x="8206696" y="789365"/>
        <a:ext cx="1231792" cy="615896"/>
      </dsp:txXfrm>
    </dsp:sp>
    <dsp:sp modelId="{72AE9C91-17D7-46E5-9870-B1B3B332A75C}">
      <dsp:nvSpPr>
        <dsp:cNvPr id="0" name=""/>
        <dsp:cNvSpPr/>
      </dsp:nvSpPr>
      <dsp:spPr>
        <a:xfrm>
          <a:off x="9120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CONTRALOR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9120" y="5162226"/>
        <a:ext cx="1231792" cy="615896"/>
      </dsp:txXfrm>
    </dsp:sp>
    <dsp:sp modelId="{BF5DA379-7BA2-4486-8A71-E475AFC4C543}">
      <dsp:nvSpPr>
        <dsp:cNvPr id="0" name=""/>
        <dsp:cNvSpPr/>
      </dsp:nvSpPr>
      <dsp:spPr>
        <a:xfrm>
          <a:off x="1499589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TESORERO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1499589" y="5162226"/>
        <a:ext cx="1231792" cy="615896"/>
      </dsp:txXfrm>
    </dsp:sp>
    <dsp:sp modelId="{1DC25E70-B54D-40B3-8748-D23FE9B14D95}">
      <dsp:nvSpPr>
        <dsp:cNvPr id="0" name=""/>
        <dsp:cNvSpPr/>
      </dsp:nvSpPr>
      <dsp:spPr>
        <a:xfrm>
          <a:off x="2990057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BIENESTAR </a:t>
          </a:r>
          <a:r>
            <a:rPr lang="es-MX" sz="1100" kern="1200" dirty="0">
              <a:solidFill>
                <a:schemeClr val="tx1"/>
              </a:solidFill>
            </a:rPr>
            <a:t>SOCIAL</a:t>
          </a:r>
        </a:p>
      </dsp:txBody>
      <dsp:txXfrm>
        <a:off x="2990057" y="5162226"/>
        <a:ext cx="1231792" cy="615896"/>
      </dsp:txXfrm>
    </dsp:sp>
    <dsp:sp modelId="{5AD2A66D-D0C4-4001-935A-E0EE7F02255F}">
      <dsp:nvSpPr>
        <dsp:cNvPr id="0" name=""/>
        <dsp:cNvSpPr/>
      </dsp:nvSpPr>
      <dsp:spPr>
        <a:xfrm>
          <a:off x="4480525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DESARROLLO </a:t>
          </a:r>
          <a:br>
            <a:rPr lang="es-MX" sz="1100" kern="1200" dirty="0" smtClean="0">
              <a:solidFill>
                <a:schemeClr val="tx1"/>
              </a:solidFill>
            </a:rPr>
          </a:br>
          <a:r>
            <a:rPr lang="es-MX" sz="1100" kern="1200" dirty="0" smtClean="0">
              <a:solidFill>
                <a:schemeClr val="tx1"/>
              </a:solidFill>
            </a:rPr>
            <a:t>RURAL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4480525" y="5162226"/>
        <a:ext cx="1231792" cy="615896"/>
      </dsp:txXfrm>
    </dsp:sp>
    <dsp:sp modelId="{83A0427F-1A1F-4ABD-B3D2-EB6D9838B278}">
      <dsp:nvSpPr>
        <dsp:cNvPr id="0" name=""/>
        <dsp:cNvSpPr/>
      </dsp:nvSpPr>
      <dsp:spPr>
        <a:xfrm>
          <a:off x="5970994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>
              <a:solidFill>
                <a:schemeClr val="tx1"/>
              </a:solidFill>
            </a:rPr>
            <a:t>C</a:t>
          </a:r>
          <a:r>
            <a:rPr lang="es-MX" sz="900" kern="1200" dirty="0" smtClean="0">
              <a:solidFill>
                <a:schemeClr val="tx1"/>
              </a:solidFill>
            </a:rPr>
            <a:t>. JULIA EDITH DE LA FUENTE GOMEZ</a:t>
          </a:r>
          <a:r>
            <a:rPr lang="es-MX" sz="900" kern="1200" dirty="0">
              <a:solidFill>
                <a:schemeClr val="tx1"/>
              </a:solidFill>
            </a:rPr>
            <a:t/>
          </a:r>
          <a:br>
            <a:rPr lang="es-MX" sz="900" kern="1200" dirty="0">
              <a:solidFill>
                <a:schemeClr val="tx1"/>
              </a:solidFill>
            </a:rPr>
          </a:br>
          <a:r>
            <a:rPr lang="es-MX" sz="900" kern="1200" dirty="0">
              <a:solidFill>
                <a:schemeClr val="tx1"/>
              </a:solidFill>
            </a:rPr>
            <a:t/>
          </a:r>
          <a:br>
            <a:rPr lang="es-MX" sz="900" kern="1200" dirty="0">
              <a:solidFill>
                <a:schemeClr val="tx1"/>
              </a:solidFill>
            </a:rPr>
          </a:br>
          <a:r>
            <a:rPr lang="es-MX" sz="900" kern="1200" dirty="0">
              <a:solidFill>
                <a:schemeClr val="tx1"/>
              </a:solidFill>
            </a:rPr>
            <a:t>OBRAS PÚBLICAS</a:t>
          </a:r>
        </a:p>
      </dsp:txBody>
      <dsp:txXfrm>
        <a:off x="5970994" y="5162226"/>
        <a:ext cx="1231792" cy="615896"/>
      </dsp:txXfrm>
    </dsp:sp>
    <dsp:sp modelId="{630C66D9-69BD-48C3-A214-A827CCCF373A}">
      <dsp:nvSpPr>
        <dsp:cNvPr id="0" name=""/>
        <dsp:cNvSpPr/>
      </dsp:nvSpPr>
      <dsp:spPr>
        <a:xfrm>
          <a:off x="7461462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CATASTRO</a:t>
          </a:r>
          <a:br>
            <a:rPr lang="es-MX" sz="1100" kern="1200" dirty="0" smtClean="0">
              <a:solidFill>
                <a:schemeClr val="tx1"/>
              </a:solidFill>
            </a:rPr>
          </a:br>
          <a:r>
            <a:rPr lang="es-MX" sz="1100" kern="1200" dirty="0" smtClean="0">
              <a:solidFill>
                <a:schemeClr val="tx1"/>
              </a:solidFill>
            </a:rPr>
            <a:t> </a:t>
          </a:r>
          <a:r>
            <a:rPr lang="es-MX" sz="1100" kern="1200" dirty="0">
              <a:solidFill>
                <a:schemeClr val="tx1"/>
              </a:solidFill>
            </a:rPr>
            <a:t>Y PREDIAL</a:t>
          </a:r>
        </a:p>
      </dsp:txBody>
      <dsp:txXfrm>
        <a:off x="7461462" y="5162226"/>
        <a:ext cx="1231792" cy="615896"/>
      </dsp:txXfrm>
    </dsp:sp>
    <dsp:sp modelId="{38EC9A59-F0AA-4D45-B4C8-172FED841262}">
      <dsp:nvSpPr>
        <dsp:cNvPr id="0" name=""/>
        <dsp:cNvSpPr/>
      </dsp:nvSpPr>
      <dsp:spPr>
        <a:xfrm>
          <a:off x="8951931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EDUCACIÓN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8951931" y="5162226"/>
        <a:ext cx="1231792" cy="615896"/>
      </dsp:txXfrm>
    </dsp:sp>
    <dsp:sp modelId="{12B38F3A-6540-4B3B-ABB0-2D42D57CBC0F}">
      <dsp:nvSpPr>
        <dsp:cNvPr id="0" name=""/>
        <dsp:cNvSpPr/>
      </dsp:nvSpPr>
      <dsp:spPr>
        <a:xfrm>
          <a:off x="10442399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DEPORTES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10442399" y="5162226"/>
        <a:ext cx="1231792" cy="615896"/>
      </dsp:txXfrm>
    </dsp:sp>
    <dsp:sp modelId="{F263A4B7-E8F5-458F-A1E2-E486494AF248}">
      <dsp:nvSpPr>
        <dsp:cNvPr id="0" name=""/>
        <dsp:cNvSpPr/>
      </dsp:nvSpPr>
      <dsp:spPr>
        <a:xfrm>
          <a:off x="11932868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PRESIDENTA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DIF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11932868" y="5162226"/>
        <a:ext cx="1231792" cy="615896"/>
      </dsp:txXfrm>
    </dsp:sp>
    <dsp:sp modelId="{FBA71BFA-1CE1-4132-A54B-A024B58D24AA}">
      <dsp:nvSpPr>
        <dsp:cNvPr id="0" name=""/>
        <dsp:cNvSpPr/>
      </dsp:nvSpPr>
      <dsp:spPr>
        <a:xfrm>
          <a:off x="13423336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MAYOR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13423336" y="5162226"/>
        <a:ext cx="1231792" cy="615896"/>
      </dsp:txXfrm>
    </dsp:sp>
    <dsp:sp modelId="{6AA17ABB-0552-4EEA-BDEC-DEDC23E7EFA6}">
      <dsp:nvSpPr>
        <dsp:cNvPr id="0" name=""/>
        <dsp:cNvSpPr/>
      </dsp:nvSpPr>
      <dsp:spPr>
        <a:xfrm>
          <a:off x="14913804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PROTECCIÓN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CIVIL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14913804" y="5162226"/>
        <a:ext cx="1231792" cy="615896"/>
      </dsp:txXfrm>
    </dsp:sp>
    <dsp:sp modelId="{7DD8DC7E-4473-4651-9FDD-4DAA161A6721}">
      <dsp:nvSpPr>
        <dsp:cNvPr id="0" name=""/>
        <dsp:cNvSpPr/>
      </dsp:nvSpPr>
      <dsp:spPr>
        <a:xfrm>
          <a:off x="16404273" y="5162226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SEGURIDAD </a:t>
          </a:r>
          <a:r>
            <a:rPr lang="es-MX" sz="1100" kern="1200" dirty="0">
              <a:solidFill>
                <a:schemeClr val="tx1"/>
              </a:solidFill>
            </a:rPr>
            <a:t>PÚBLICA</a:t>
          </a:r>
        </a:p>
      </dsp:txBody>
      <dsp:txXfrm>
        <a:off x="16404273" y="5162226"/>
        <a:ext cx="1231792" cy="615896"/>
      </dsp:txXfrm>
    </dsp:sp>
    <dsp:sp modelId="{2FFD4A61-6685-4236-A051-4D6DF03455D3}">
      <dsp:nvSpPr>
        <dsp:cNvPr id="0" name=""/>
        <dsp:cNvSpPr/>
      </dsp:nvSpPr>
      <dsp:spPr>
        <a:xfrm>
          <a:off x="7461462" y="1663937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SINDICO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7461462" y="1663937"/>
        <a:ext cx="1231792" cy="615896"/>
      </dsp:txXfrm>
    </dsp:sp>
    <dsp:sp modelId="{BAAF4223-256B-403B-89CF-D36743D09D9E}">
      <dsp:nvSpPr>
        <dsp:cNvPr id="0" name=""/>
        <dsp:cNvSpPr/>
      </dsp:nvSpPr>
      <dsp:spPr>
        <a:xfrm>
          <a:off x="8951931" y="1663937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PRIMER </a:t>
          </a:r>
          <a:br>
            <a:rPr lang="es-MX" sz="1100" kern="1200" dirty="0" smtClean="0">
              <a:solidFill>
                <a:schemeClr val="tx1"/>
              </a:solidFill>
            </a:rPr>
          </a:br>
          <a:r>
            <a:rPr lang="es-MX" sz="1100" kern="1200" dirty="0" smtClean="0">
              <a:solidFill>
                <a:schemeClr val="tx1"/>
              </a:solidFill>
            </a:rPr>
            <a:t>REGIDOR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8951931" y="1663937"/>
        <a:ext cx="1231792" cy="615896"/>
      </dsp:txXfrm>
    </dsp:sp>
    <dsp:sp modelId="{D96DED21-EE8C-483F-848D-0989C7EDE0F7}">
      <dsp:nvSpPr>
        <dsp:cNvPr id="0" name=""/>
        <dsp:cNvSpPr/>
      </dsp:nvSpPr>
      <dsp:spPr>
        <a:xfrm>
          <a:off x="7461462" y="2538509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SEGUNDO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REGIDOR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7461462" y="2538509"/>
        <a:ext cx="1231792" cy="615896"/>
      </dsp:txXfrm>
    </dsp:sp>
    <dsp:sp modelId="{7BEAF859-E41E-4E95-AF89-C3CFC79B0CE7}">
      <dsp:nvSpPr>
        <dsp:cNvPr id="0" name=""/>
        <dsp:cNvSpPr/>
      </dsp:nvSpPr>
      <dsp:spPr>
        <a:xfrm>
          <a:off x="8951931" y="2538509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TERCER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REGIDOR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8951931" y="2538509"/>
        <a:ext cx="1231792" cy="615896"/>
      </dsp:txXfrm>
    </dsp:sp>
    <dsp:sp modelId="{E5A6C1D4-4BC1-4E62-888A-D57F8C23F337}">
      <dsp:nvSpPr>
        <dsp:cNvPr id="0" name=""/>
        <dsp:cNvSpPr/>
      </dsp:nvSpPr>
      <dsp:spPr>
        <a:xfrm>
          <a:off x="7461462" y="3413082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CUARTO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REGIDOR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7461462" y="3413082"/>
        <a:ext cx="1231792" cy="615896"/>
      </dsp:txXfrm>
    </dsp:sp>
    <dsp:sp modelId="{3807EEA1-4A2B-4237-B900-040E971AEDA1}">
      <dsp:nvSpPr>
        <dsp:cNvPr id="0" name=""/>
        <dsp:cNvSpPr/>
      </dsp:nvSpPr>
      <dsp:spPr>
        <a:xfrm>
          <a:off x="8951931" y="3413082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QUINTO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REGIDOR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8951931" y="3413082"/>
        <a:ext cx="1231792" cy="615896"/>
      </dsp:txXfrm>
    </dsp:sp>
    <dsp:sp modelId="{20E77B57-38C0-4B5A-8BE2-767E0AEF2136}">
      <dsp:nvSpPr>
        <dsp:cNvPr id="0" name=""/>
        <dsp:cNvSpPr/>
      </dsp:nvSpPr>
      <dsp:spPr>
        <a:xfrm>
          <a:off x="7461462" y="4287654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SEXTO </a:t>
          </a:r>
          <a:br>
            <a:rPr lang="es-MX" sz="1100" kern="1200" dirty="0" smtClean="0">
              <a:solidFill>
                <a:schemeClr val="tx1"/>
              </a:solidFill>
            </a:rPr>
          </a:br>
          <a:r>
            <a:rPr lang="es-MX" sz="1100" kern="1200" dirty="0" smtClean="0">
              <a:solidFill>
                <a:schemeClr val="tx1"/>
              </a:solidFill>
            </a:rPr>
            <a:t>REGIDOR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7461462" y="4287654"/>
        <a:ext cx="1231792" cy="615896"/>
      </dsp:txXfrm>
    </dsp:sp>
    <dsp:sp modelId="{8656BB7A-B60E-4A6B-8587-30CA56BBB9E4}">
      <dsp:nvSpPr>
        <dsp:cNvPr id="0" name=""/>
        <dsp:cNvSpPr/>
      </dsp:nvSpPr>
      <dsp:spPr>
        <a:xfrm>
          <a:off x="8951931" y="4287654"/>
          <a:ext cx="1231792" cy="615896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SECRETARIO </a:t>
          </a:r>
          <a:r>
            <a:rPr lang="es-MX" sz="1100" kern="1200" dirty="0">
              <a:solidFill>
                <a:schemeClr val="tx1"/>
              </a:solidFill>
            </a:rPr>
            <a:t>DE AYUNTAMIENTO</a:t>
          </a:r>
        </a:p>
      </dsp:txBody>
      <dsp:txXfrm>
        <a:off x="8951931" y="4287654"/>
        <a:ext cx="1231792" cy="615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13806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13806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A7EA94-043D-4B06-9354-1D4795CE1842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-788988" y="685800"/>
            <a:ext cx="84359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13806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13806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74BE35-E23D-44F6-91F4-DD7220D25E4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074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1050131" y="1463040"/>
            <a:ext cx="15457932" cy="1950720"/>
          </a:xfrm>
          <a:ln>
            <a:noFill/>
          </a:ln>
        </p:spPr>
        <p:txBody>
          <a:bodyPr tIns="0" rIns="28933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89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1050131" y="3443772"/>
            <a:ext cx="15463933" cy="1869440"/>
          </a:xfrm>
        </p:spPr>
        <p:txBody>
          <a:bodyPr lIns="0" rIns="28933"/>
          <a:lstStyle>
            <a:lvl1pPr marL="0" marR="72334" indent="0" algn="r">
              <a:buNone/>
              <a:defRPr>
                <a:solidFill>
                  <a:schemeClr val="tx1"/>
                </a:solidFill>
              </a:defRPr>
            </a:lvl1pPr>
            <a:lvl2pPr marL="723336" indent="0" algn="ctr">
              <a:buNone/>
            </a:lvl2pPr>
            <a:lvl3pPr marL="1446672" indent="0" algn="ctr">
              <a:buNone/>
            </a:lvl3pPr>
            <a:lvl4pPr marL="2170008" indent="0" algn="ctr">
              <a:buNone/>
            </a:lvl4pPr>
            <a:lvl5pPr marL="2893344" indent="0" algn="ctr">
              <a:buNone/>
            </a:lvl5pPr>
            <a:lvl6pPr marL="3616681" indent="0" algn="ctr">
              <a:buNone/>
            </a:lvl6pPr>
            <a:lvl7pPr marL="4340017" indent="0" algn="ctr">
              <a:buNone/>
            </a:lvl7pPr>
            <a:lvl8pPr marL="5063353" indent="0" algn="ctr">
              <a:buNone/>
            </a:lvl8pPr>
            <a:lvl9pPr marL="5786689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1E2E-711C-4D8F-A1F0-BD1E618A7EF4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56AF-1D95-4485-8BE9-5DC7F1D3436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36F48-77A8-4135-84CB-106C57567158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85BAF-7D17-4D6A-BC38-0400CA02A2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051631" y="975362"/>
            <a:ext cx="4050506" cy="55592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00113" y="975362"/>
            <a:ext cx="11851481" cy="55592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E90D-6E2E-4567-97CB-F624841374B6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8C897-23BC-4E04-BFE8-EEA8AFB022F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DC50B-7794-417A-B0FC-E751F38184B1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9A4D-667B-478D-B1FB-8A95EA0D798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4130" y="1404519"/>
            <a:ext cx="15301913" cy="145328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89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44130" y="2884975"/>
            <a:ext cx="15301913" cy="1610359"/>
          </a:xfrm>
        </p:spPr>
        <p:txBody>
          <a:bodyPr lIns="72334" rIns="72334"/>
          <a:lstStyle>
            <a:lvl1pPr marL="0" indent="0">
              <a:buNone/>
              <a:defRPr sz="3500">
                <a:solidFill>
                  <a:schemeClr val="tx1"/>
                </a:solidFill>
              </a:defRPr>
            </a:lvl1pPr>
            <a:lvl2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3E5B-86A5-4177-BAB5-2431D41317D9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B7324-869E-4853-B778-7E5E2B65048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751027"/>
            <a:ext cx="16202025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0112" y="2048091"/>
            <a:ext cx="7950994" cy="4730496"/>
          </a:xfrm>
        </p:spPr>
        <p:txBody>
          <a:bodyPr/>
          <a:lstStyle>
            <a:lvl1pPr>
              <a:defRPr sz="41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51144" y="2048091"/>
            <a:ext cx="7950994" cy="4730496"/>
          </a:xfrm>
        </p:spPr>
        <p:txBody>
          <a:bodyPr/>
          <a:lstStyle>
            <a:lvl1pPr>
              <a:defRPr sz="41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194A-6E98-4C76-A161-DB8403A3CEFF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C989-C796-4960-BC5B-204BF2A9B98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751027"/>
            <a:ext cx="162020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00113" y="1978931"/>
            <a:ext cx="7954120" cy="703309"/>
          </a:xfrm>
        </p:spPr>
        <p:txBody>
          <a:bodyPr lIns="72334" tIns="0" rIns="72334" bIns="0" anchor="ctr">
            <a:noAutofit/>
          </a:bodyPr>
          <a:lstStyle>
            <a:lvl1pPr marL="0" indent="0">
              <a:buNone/>
              <a:defRPr sz="3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3200" b="1"/>
            </a:lvl2pPr>
            <a:lvl3pPr>
              <a:buNone/>
              <a:defRPr sz="2800" b="1"/>
            </a:lvl3pPr>
            <a:lvl4pPr>
              <a:buNone/>
              <a:defRPr sz="2500" b="1"/>
            </a:lvl4pPr>
            <a:lvl5pPr>
              <a:buNone/>
              <a:defRPr sz="25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9144894" y="1983741"/>
            <a:ext cx="7957245" cy="698499"/>
          </a:xfrm>
        </p:spPr>
        <p:txBody>
          <a:bodyPr lIns="72334" tIns="0" rIns="72334" bIns="0" anchor="ctr"/>
          <a:lstStyle>
            <a:lvl1pPr marL="0" indent="0">
              <a:buNone/>
              <a:defRPr sz="3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3200" b="1"/>
            </a:lvl2pPr>
            <a:lvl3pPr>
              <a:buNone/>
              <a:defRPr sz="2800" b="1"/>
            </a:lvl3pPr>
            <a:lvl4pPr>
              <a:buNone/>
              <a:defRPr sz="2500" b="1"/>
            </a:lvl4pPr>
            <a:lvl5pPr>
              <a:buNone/>
              <a:defRPr sz="25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900113" y="2682240"/>
            <a:ext cx="7954120" cy="4102101"/>
          </a:xfrm>
        </p:spPr>
        <p:txBody>
          <a:bodyPr tIns="0"/>
          <a:lstStyle>
            <a:lvl1pPr>
              <a:defRPr sz="35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144894" y="2682240"/>
            <a:ext cx="7957245" cy="4102101"/>
          </a:xfrm>
        </p:spPr>
        <p:txBody>
          <a:bodyPr tIns="0"/>
          <a:lstStyle>
            <a:lvl1pPr>
              <a:defRPr sz="35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3DFE-83E2-4A2F-B612-D70CFAFD4545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57E7F-0EF2-4DF7-9939-C47C078D0A0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2" y="751027"/>
            <a:ext cx="16352044" cy="12192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7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057A-6EF7-44F7-8D41-79715FCFFCCC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05B6-ACEC-4D3C-8A3D-CBE1F4D665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F651-BF00-43C8-AFD4-45FA1FF78748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78E20-007E-4326-A381-69AFFDD5F6F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0169" y="548642"/>
            <a:ext cx="5400675" cy="123952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4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350169" y="1788160"/>
            <a:ext cx="5400675" cy="4876800"/>
          </a:xfrm>
        </p:spPr>
        <p:txBody>
          <a:bodyPr lIns="28933" rIns="28933"/>
          <a:lstStyle>
            <a:lvl1pPr marL="0" indent="0" algn="l">
              <a:buNone/>
              <a:defRPr sz="2200"/>
            </a:lvl1pPr>
            <a:lvl2pPr indent="0" algn="l">
              <a:buNone/>
              <a:defRPr sz="1900"/>
            </a:lvl2pPr>
            <a:lvl3pPr indent="0" algn="l">
              <a:buNone/>
              <a:defRPr sz="1600"/>
            </a:lvl3pPr>
            <a:lvl4pPr indent="0" algn="l">
              <a:buNone/>
              <a:defRPr sz="1400"/>
            </a:lvl4pPr>
            <a:lvl5pPr indent="0" algn="l">
              <a:buNone/>
              <a:defRPr sz="14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038380" y="1788160"/>
            <a:ext cx="10063758" cy="4876800"/>
          </a:xfrm>
        </p:spPr>
        <p:txBody>
          <a:bodyPr tIns="0"/>
          <a:lstStyle>
            <a:lvl1pPr>
              <a:defRPr sz="4400"/>
            </a:lvl1pPr>
            <a:lvl2pPr>
              <a:defRPr sz="4100"/>
            </a:lvl2pPr>
            <a:lvl3pPr>
              <a:defRPr sz="38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6EDC-E75F-4C3D-8376-585880809247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3C7F-F3B7-446F-984A-FF576C15CC3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6232525" y="1182688"/>
            <a:ext cx="10352088" cy="438785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667" tIns="72334" rIns="144667" bIns="72334" anchor="ctr"/>
          <a:lstStyle/>
          <a:p>
            <a:pPr algn="ctr" defTabSz="113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15757525" y="5716588"/>
            <a:ext cx="306388" cy="16668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667" tIns="72334" rIns="144667" bIns="72334" anchor="ctr"/>
          <a:lstStyle/>
          <a:p>
            <a:pPr algn="ctr" defTabSz="113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19050" y="6203950"/>
            <a:ext cx="18040350" cy="1111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4667" tIns="72334" rIns="144667" bIns="72334"/>
          <a:lstStyle/>
          <a:p>
            <a:pPr defTabSz="113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8626475" y="6634163"/>
            <a:ext cx="9375775" cy="681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4667" tIns="72334" rIns="144667" bIns="72334"/>
          <a:lstStyle/>
          <a:p>
            <a:pPr defTabSz="113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00150" y="1255463"/>
            <a:ext cx="4356545" cy="1688129"/>
          </a:xfrm>
        </p:spPr>
        <p:txBody>
          <a:bodyPr lIns="72334" rIns="72334" bIns="72334"/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00150" y="3017371"/>
            <a:ext cx="4350544" cy="2324608"/>
          </a:xfrm>
        </p:spPr>
        <p:txBody>
          <a:bodyPr lIns="101267" rIns="72334"/>
          <a:lstStyle>
            <a:lvl1pPr marL="0" indent="0" algn="l">
              <a:spcBef>
                <a:spcPts val="396"/>
              </a:spcBef>
              <a:buFontTx/>
              <a:buNone/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6862655" y="1279485"/>
            <a:ext cx="9091136" cy="419404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51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314CC-464D-4582-BE28-D18BA35CE35B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5901988" y="6780213"/>
            <a:ext cx="1200150" cy="388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9A064-E1E2-432E-AC37-15E54C58B16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9050" y="-7938"/>
            <a:ext cx="18040350" cy="11112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4667" tIns="72334" rIns="144667" bIns="72334"/>
          <a:lstStyle/>
          <a:p>
            <a:pPr defTabSz="113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8626475" y="-7938"/>
            <a:ext cx="9375775" cy="681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4667" tIns="72334" rIns="144667" bIns="72334"/>
          <a:lstStyle/>
          <a:p>
            <a:pPr defTabSz="113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900113" y="750888"/>
            <a:ext cx="162020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72334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900113" y="2063750"/>
            <a:ext cx="16202025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4667" tIns="72334" rIns="144667" bIns="72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900113" y="6780213"/>
            <a:ext cx="4200525" cy="3889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1138062" eaLnBrk="1" fontAlgn="auto" latinLnBrk="0" hangingPunct="1">
              <a:spcBef>
                <a:spcPts val="0"/>
              </a:spcBef>
              <a:spcAft>
                <a:spcPts val="0"/>
              </a:spcAft>
              <a:defRPr kumimoji="0" sz="19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9CC91B-0BEC-477A-B9BF-6CC2A8F273E2}" type="datetimeFigureOut">
              <a:rPr lang="es-MX"/>
              <a:pPr>
                <a:defRPr/>
              </a:pPr>
              <a:t>28/09/2021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49863" y="6780213"/>
            <a:ext cx="6600825" cy="3889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1138062" eaLnBrk="1" fontAlgn="auto" latinLnBrk="0" hangingPunct="1">
              <a:spcBef>
                <a:spcPts val="0"/>
              </a:spcBef>
              <a:spcAft>
                <a:spcPts val="0"/>
              </a:spcAft>
              <a:defRPr kumimoji="0" sz="19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601950" y="6780213"/>
            <a:ext cx="1500188" cy="3889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defTabSz="1138062" eaLnBrk="1" fontAlgn="auto" latinLnBrk="0" hangingPunct="1">
              <a:spcBef>
                <a:spcPts val="0"/>
              </a:spcBef>
              <a:spcAft>
                <a:spcPts val="0"/>
              </a:spcAft>
              <a:defRPr kumimoji="0" sz="19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C4E2E7-1A96-4855-BB86-794C865329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38100" y="215900"/>
            <a:ext cx="18075275" cy="69215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1380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13806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7" r:id="rId2"/>
    <p:sldLayoutId id="2147483926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7" r:id="rId9"/>
    <p:sldLayoutId id="2147483923" r:id="rId10"/>
    <p:sldLayoutId id="21474839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900">
          <a:solidFill>
            <a:schemeClr val="tx2"/>
          </a:solidFill>
          <a:latin typeface="Calibri" pitchFamily="34" charset="0"/>
        </a:defRPr>
      </a:lvl9pPr>
    </p:titleStyle>
    <p:bodyStyle>
      <a:lvl1pPr marL="433388" indent="-43338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390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6213" indent="-3905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1879600" indent="-33178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331788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8677" indent="-33273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3038012" indent="-28933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72013" indent="-289334" algn="l" rtl="0" eaLnBrk="1" latinLnBrk="0" hangingPunct="1">
        <a:spcBef>
          <a:spcPct val="20000"/>
        </a:spcBef>
        <a:buClr>
          <a:schemeClr val="tx2"/>
        </a:buClr>
        <a:buChar char="•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3906015" indent="-28933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233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4466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1700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8933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6166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3400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063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786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270532877"/>
              </p:ext>
            </p:extLst>
          </p:nvPr>
        </p:nvGraphicFramePr>
        <p:xfrm>
          <a:off x="142813" y="747712"/>
          <a:ext cx="17645186" cy="6567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5857853" y="657204"/>
            <a:ext cx="58579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5400" b="1" dirty="0">
                <a:ln w="1905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</a:rPr>
              <a:t>H. AYUNTAMIENTO</a:t>
            </a:r>
          </a:p>
        </p:txBody>
      </p:sp>
      <p:pic>
        <p:nvPicPr>
          <p:cNvPr id="9" name="Imagen 8" descr="C:\Users\tesor\Pictures\logotam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7909" y="1238904"/>
            <a:ext cx="1769110" cy="683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7"/>
          <a:stretch/>
        </p:blipFill>
        <p:spPr bwMode="auto">
          <a:xfrm>
            <a:off x="142813" y="1238904"/>
            <a:ext cx="1875790" cy="815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43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Wingdings 2</vt:lpstr>
      <vt:lpstr>Flujo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CHAVEZ</dc:creator>
  <cp:lastModifiedBy>Yesenia</cp:lastModifiedBy>
  <cp:revision>87</cp:revision>
  <dcterms:created xsi:type="dcterms:W3CDTF">2015-05-06T17:35:24Z</dcterms:created>
  <dcterms:modified xsi:type="dcterms:W3CDTF">2021-09-28T17:14:04Z</dcterms:modified>
</cp:coreProperties>
</file>